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3"/>
  </p:notesMasterIdLst>
  <p:sldIdLst>
    <p:sldId id="260" r:id="rId5"/>
    <p:sldId id="261" r:id="rId6"/>
    <p:sldId id="278" r:id="rId7"/>
    <p:sldId id="279" r:id="rId8"/>
    <p:sldId id="264" r:id="rId9"/>
    <p:sldId id="265" r:id="rId10"/>
    <p:sldId id="266" r:id="rId11"/>
    <p:sldId id="267" r:id="rId12"/>
    <p:sldId id="268" r:id="rId13"/>
    <p:sldId id="269" r:id="rId14"/>
    <p:sldId id="277" r:id="rId15"/>
    <p:sldId id="271" r:id="rId16"/>
    <p:sldId id="274" r:id="rId17"/>
    <p:sldId id="272" r:id="rId18"/>
    <p:sldId id="273" r:id="rId19"/>
    <p:sldId id="259" r:id="rId20"/>
    <p:sldId id="263"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gela Wiens" initials="AW" lastIdx="1" clrIdx="0">
    <p:extLst>
      <p:ext uri="{19B8F6BF-5375-455C-9EA6-DF929625EA0E}">
        <p15:presenceInfo xmlns:p15="http://schemas.microsoft.com/office/powerpoint/2012/main" userId="S-1-5-21-906415252-2987911277-4075270564-3187" providerId="AD"/>
      </p:ext>
    </p:extLst>
  </p:cmAuthor>
  <p:cmAuthor id="2" name="Sara Barnes" initials="SB" lastIdx="1" clrIdx="1">
    <p:extLst>
      <p:ext uri="{19B8F6BF-5375-455C-9EA6-DF929625EA0E}">
        <p15:presenceInfo xmlns:p15="http://schemas.microsoft.com/office/powerpoint/2012/main" userId="S-1-5-21-1314936129-2815895391-1036861029-77190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2538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88149" autoAdjust="0"/>
  </p:normalViewPr>
  <p:slideViewPr>
    <p:cSldViewPr snapToGrid="0" snapToObjects="1">
      <p:cViewPr varScale="1">
        <p:scale>
          <a:sx n="40" d="100"/>
          <a:sy n="40" d="100"/>
        </p:scale>
        <p:origin x="52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303ED7-7880-F24F-A69F-8569CC102114}" type="datetimeFigureOut">
              <a:rPr lang="en-US" smtClean="0"/>
              <a:t>3/24/2022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B67D11-0723-7545-985E-E0C0A70DF7BD}" type="slidenum">
              <a:rPr lang="en-US" smtClean="0"/>
              <a:t>‹#›</a:t>
            </a:fld>
            <a:endParaRPr lang="en-US"/>
          </a:p>
        </p:txBody>
      </p:sp>
    </p:spTree>
    <p:extLst>
      <p:ext uri="{BB962C8B-B14F-4D97-AF65-F5344CB8AC3E}">
        <p14:creationId xmlns:p14="http://schemas.microsoft.com/office/powerpoint/2010/main" val="1474748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B67D11-0723-7545-985E-E0C0A70DF7BD}" type="slidenum">
              <a:rPr lang="en-US" smtClean="0"/>
              <a:t>2</a:t>
            </a:fld>
            <a:endParaRPr lang="en-US"/>
          </a:p>
        </p:txBody>
      </p:sp>
    </p:spTree>
    <p:extLst>
      <p:ext uri="{BB962C8B-B14F-4D97-AF65-F5344CB8AC3E}">
        <p14:creationId xmlns:p14="http://schemas.microsoft.com/office/powerpoint/2010/main" val="455011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DB67D11-0723-7545-985E-E0C0A70DF7BD}" type="slidenum">
              <a:rPr lang="en-US" smtClean="0"/>
              <a:t>15</a:t>
            </a:fld>
            <a:endParaRPr lang="en-US"/>
          </a:p>
        </p:txBody>
      </p:sp>
    </p:spTree>
    <p:extLst>
      <p:ext uri="{BB962C8B-B14F-4D97-AF65-F5344CB8AC3E}">
        <p14:creationId xmlns:p14="http://schemas.microsoft.com/office/powerpoint/2010/main" val="2501987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DB67D11-0723-7545-985E-E0C0A70DF7BD}" type="slidenum">
              <a:rPr lang="en-US" smtClean="0"/>
              <a:t>17</a:t>
            </a:fld>
            <a:endParaRPr lang="en-US"/>
          </a:p>
        </p:txBody>
      </p:sp>
    </p:spTree>
    <p:extLst>
      <p:ext uri="{BB962C8B-B14F-4D97-AF65-F5344CB8AC3E}">
        <p14:creationId xmlns:p14="http://schemas.microsoft.com/office/powerpoint/2010/main" val="1023727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DB67D11-0723-7545-985E-E0C0A70DF7BD}" type="slidenum">
              <a:rPr lang="en-US" smtClean="0"/>
              <a:t>18</a:t>
            </a:fld>
            <a:endParaRPr lang="en-US"/>
          </a:p>
        </p:txBody>
      </p:sp>
    </p:spTree>
    <p:extLst>
      <p:ext uri="{BB962C8B-B14F-4D97-AF65-F5344CB8AC3E}">
        <p14:creationId xmlns:p14="http://schemas.microsoft.com/office/powerpoint/2010/main" val="4131558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B67D11-0723-7545-985E-E0C0A70DF7BD}" type="slidenum">
              <a:rPr lang="en-US" smtClean="0"/>
              <a:t>4</a:t>
            </a:fld>
            <a:endParaRPr lang="en-US"/>
          </a:p>
        </p:txBody>
      </p:sp>
    </p:spTree>
    <p:extLst>
      <p:ext uri="{BB962C8B-B14F-4D97-AF65-F5344CB8AC3E}">
        <p14:creationId xmlns:p14="http://schemas.microsoft.com/office/powerpoint/2010/main" val="4096867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DB67D11-0723-7545-985E-E0C0A70DF7BD}" type="slidenum">
              <a:rPr lang="en-US" smtClean="0"/>
              <a:t>6</a:t>
            </a:fld>
            <a:endParaRPr lang="en-US"/>
          </a:p>
        </p:txBody>
      </p:sp>
    </p:spTree>
    <p:extLst>
      <p:ext uri="{BB962C8B-B14F-4D97-AF65-F5344CB8AC3E}">
        <p14:creationId xmlns:p14="http://schemas.microsoft.com/office/powerpoint/2010/main" val="4127750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DB67D11-0723-7545-985E-E0C0A70DF7BD}" type="slidenum">
              <a:rPr lang="en-US" smtClean="0"/>
              <a:t>7</a:t>
            </a:fld>
            <a:endParaRPr lang="en-US"/>
          </a:p>
        </p:txBody>
      </p:sp>
    </p:spTree>
    <p:extLst>
      <p:ext uri="{BB962C8B-B14F-4D97-AF65-F5344CB8AC3E}">
        <p14:creationId xmlns:p14="http://schemas.microsoft.com/office/powerpoint/2010/main" val="1247364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DB67D11-0723-7545-985E-E0C0A70DF7BD}" type="slidenum">
              <a:rPr lang="en-US" smtClean="0"/>
              <a:t>8</a:t>
            </a:fld>
            <a:endParaRPr lang="en-US"/>
          </a:p>
        </p:txBody>
      </p:sp>
    </p:spTree>
    <p:extLst>
      <p:ext uri="{BB962C8B-B14F-4D97-AF65-F5344CB8AC3E}">
        <p14:creationId xmlns:p14="http://schemas.microsoft.com/office/powerpoint/2010/main" val="762025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DB67D11-0723-7545-985E-E0C0A70DF7BD}" type="slidenum">
              <a:rPr lang="en-US" smtClean="0"/>
              <a:t>9</a:t>
            </a:fld>
            <a:endParaRPr lang="en-US"/>
          </a:p>
        </p:txBody>
      </p:sp>
    </p:spTree>
    <p:extLst>
      <p:ext uri="{BB962C8B-B14F-4D97-AF65-F5344CB8AC3E}">
        <p14:creationId xmlns:p14="http://schemas.microsoft.com/office/powerpoint/2010/main" val="2517384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DB67D11-0723-7545-985E-E0C0A70DF7BD}" type="slidenum">
              <a:rPr lang="en-US" smtClean="0"/>
              <a:t>11</a:t>
            </a:fld>
            <a:endParaRPr lang="en-US"/>
          </a:p>
        </p:txBody>
      </p:sp>
    </p:spTree>
    <p:extLst>
      <p:ext uri="{BB962C8B-B14F-4D97-AF65-F5344CB8AC3E}">
        <p14:creationId xmlns:p14="http://schemas.microsoft.com/office/powerpoint/2010/main" val="2470061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DB67D11-0723-7545-985E-E0C0A70DF7BD}" type="slidenum">
              <a:rPr lang="en-US" smtClean="0"/>
              <a:t>12</a:t>
            </a:fld>
            <a:endParaRPr lang="en-US"/>
          </a:p>
        </p:txBody>
      </p:sp>
    </p:spTree>
    <p:extLst>
      <p:ext uri="{BB962C8B-B14F-4D97-AF65-F5344CB8AC3E}">
        <p14:creationId xmlns:p14="http://schemas.microsoft.com/office/powerpoint/2010/main" val="4112991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DB67D11-0723-7545-985E-E0C0A70DF7BD}" type="slidenum">
              <a:rPr lang="en-US" smtClean="0"/>
              <a:t>14</a:t>
            </a:fld>
            <a:endParaRPr lang="en-US"/>
          </a:p>
        </p:txBody>
      </p:sp>
    </p:spTree>
    <p:extLst>
      <p:ext uri="{BB962C8B-B14F-4D97-AF65-F5344CB8AC3E}">
        <p14:creationId xmlns:p14="http://schemas.microsoft.com/office/powerpoint/2010/main" val="429107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1872F-DE9F-E54A-BEE7-0F43BB9FB4A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436C2B6-BD35-B240-B258-D75FA0B983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D795A9C-1826-4149-988A-759555BBA9D3}"/>
              </a:ext>
            </a:extLst>
          </p:cNvPr>
          <p:cNvSpPr>
            <a:spLocks noGrp="1"/>
          </p:cNvSpPr>
          <p:nvPr>
            <p:ph type="dt" sz="half" idx="10"/>
          </p:nvPr>
        </p:nvSpPr>
        <p:spPr/>
        <p:txBody>
          <a:bodyPr/>
          <a:lstStyle/>
          <a:p>
            <a:fld id="{A2E00694-B89B-0545-9476-16A1789271F9}" type="datetime1">
              <a:rPr lang="en-AU" smtClean="0"/>
              <a:t>24/03/2022</a:t>
            </a:fld>
            <a:endParaRPr lang="en-US"/>
          </a:p>
        </p:txBody>
      </p:sp>
      <p:sp>
        <p:nvSpPr>
          <p:cNvPr id="5" name="Footer Placeholder 4">
            <a:extLst>
              <a:ext uri="{FF2B5EF4-FFF2-40B4-BE49-F238E27FC236}">
                <a16:creationId xmlns:a16="http://schemas.microsoft.com/office/drawing/2014/main" id="{E4CD9E0B-7D05-994D-BB22-F93558A6B355}"/>
              </a:ext>
            </a:extLst>
          </p:cNvPr>
          <p:cNvSpPr>
            <a:spLocks noGrp="1"/>
          </p:cNvSpPr>
          <p:nvPr>
            <p:ph type="ftr" sz="quarter" idx="11"/>
          </p:nvPr>
        </p:nvSpPr>
        <p:spPr/>
        <p:txBody>
          <a:bodyPr/>
          <a:lstStyle/>
          <a:p>
            <a:r>
              <a:rPr lang="en-US"/>
              <a:t>SFP Training Pilot</a:t>
            </a:r>
          </a:p>
        </p:txBody>
      </p:sp>
      <p:sp>
        <p:nvSpPr>
          <p:cNvPr id="6" name="Slide Number Placeholder 5">
            <a:extLst>
              <a:ext uri="{FF2B5EF4-FFF2-40B4-BE49-F238E27FC236}">
                <a16:creationId xmlns:a16="http://schemas.microsoft.com/office/drawing/2014/main" id="{6D1FC94F-3027-E243-B11D-49311D63CF7E}"/>
              </a:ext>
            </a:extLst>
          </p:cNvPr>
          <p:cNvSpPr>
            <a:spLocks noGrp="1"/>
          </p:cNvSpPr>
          <p:nvPr>
            <p:ph type="sldNum" sz="quarter" idx="12"/>
          </p:nvPr>
        </p:nvSpPr>
        <p:spPr/>
        <p:txBody>
          <a:bodyPr/>
          <a:lstStyle/>
          <a:p>
            <a:fld id="{5E7B2C64-B298-2A47-A9AE-575733AC5251}" type="slidenum">
              <a:rPr lang="en-US" smtClean="0"/>
              <a:t>‹#›</a:t>
            </a:fld>
            <a:endParaRPr lang="en-US"/>
          </a:p>
        </p:txBody>
      </p:sp>
    </p:spTree>
    <p:extLst>
      <p:ext uri="{BB962C8B-B14F-4D97-AF65-F5344CB8AC3E}">
        <p14:creationId xmlns:p14="http://schemas.microsoft.com/office/powerpoint/2010/main" val="2726282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D4C0A-C2FE-DB4D-8A65-D585E38B2B2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64DF354-3622-6545-B0CD-0C07E7B39BA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1378A3F-931B-854E-92F7-A184B224654E}"/>
              </a:ext>
            </a:extLst>
          </p:cNvPr>
          <p:cNvSpPr>
            <a:spLocks noGrp="1"/>
          </p:cNvSpPr>
          <p:nvPr>
            <p:ph type="dt" sz="half" idx="10"/>
          </p:nvPr>
        </p:nvSpPr>
        <p:spPr/>
        <p:txBody>
          <a:bodyPr/>
          <a:lstStyle/>
          <a:p>
            <a:fld id="{D7251950-0578-1E49-9EEB-8C7F4A13A35C}" type="datetime1">
              <a:rPr lang="en-AU" smtClean="0"/>
              <a:t>24/03/2022</a:t>
            </a:fld>
            <a:endParaRPr lang="en-US"/>
          </a:p>
        </p:txBody>
      </p:sp>
      <p:sp>
        <p:nvSpPr>
          <p:cNvPr id="5" name="Footer Placeholder 4">
            <a:extLst>
              <a:ext uri="{FF2B5EF4-FFF2-40B4-BE49-F238E27FC236}">
                <a16:creationId xmlns:a16="http://schemas.microsoft.com/office/drawing/2014/main" id="{A932561C-3EB1-C24F-8225-53C02B66CD4A}"/>
              </a:ext>
            </a:extLst>
          </p:cNvPr>
          <p:cNvSpPr>
            <a:spLocks noGrp="1"/>
          </p:cNvSpPr>
          <p:nvPr>
            <p:ph type="ftr" sz="quarter" idx="11"/>
          </p:nvPr>
        </p:nvSpPr>
        <p:spPr/>
        <p:txBody>
          <a:bodyPr/>
          <a:lstStyle/>
          <a:p>
            <a:r>
              <a:rPr lang="en-US"/>
              <a:t>SFP Training Pilot</a:t>
            </a:r>
          </a:p>
        </p:txBody>
      </p:sp>
      <p:sp>
        <p:nvSpPr>
          <p:cNvPr id="6" name="Slide Number Placeholder 5">
            <a:extLst>
              <a:ext uri="{FF2B5EF4-FFF2-40B4-BE49-F238E27FC236}">
                <a16:creationId xmlns:a16="http://schemas.microsoft.com/office/drawing/2014/main" id="{572FAF45-B093-4A48-B121-30DCBF21400A}"/>
              </a:ext>
            </a:extLst>
          </p:cNvPr>
          <p:cNvSpPr>
            <a:spLocks noGrp="1"/>
          </p:cNvSpPr>
          <p:nvPr>
            <p:ph type="sldNum" sz="quarter" idx="12"/>
          </p:nvPr>
        </p:nvSpPr>
        <p:spPr/>
        <p:txBody>
          <a:bodyPr/>
          <a:lstStyle/>
          <a:p>
            <a:fld id="{5E7B2C64-B298-2A47-A9AE-575733AC5251}" type="slidenum">
              <a:rPr lang="en-US" smtClean="0"/>
              <a:t>‹#›</a:t>
            </a:fld>
            <a:endParaRPr lang="en-US"/>
          </a:p>
        </p:txBody>
      </p:sp>
    </p:spTree>
    <p:extLst>
      <p:ext uri="{BB962C8B-B14F-4D97-AF65-F5344CB8AC3E}">
        <p14:creationId xmlns:p14="http://schemas.microsoft.com/office/powerpoint/2010/main" val="1613841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CC8BDA-F52C-A843-917E-B000B142084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6085F93-391F-E84F-9722-6EF2266F7E3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BEFB226-AA36-F84C-8D4E-12AFAF687830}"/>
              </a:ext>
            </a:extLst>
          </p:cNvPr>
          <p:cNvSpPr>
            <a:spLocks noGrp="1"/>
          </p:cNvSpPr>
          <p:nvPr>
            <p:ph type="dt" sz="half" idx="10"/>
          </p:nvPr>
        </p:nvSpPr>
        <p:spPr/>
        <p:txBody>
          <a:bodyPr/>
          <a:lstStyle/>
          <a:p>
            <a:fld id="{04F2729F-8878-9243-96F4-65BC5FA9BC68}" type="datetime1">
              <a:rPr lang="en-AU" smtClean="0"/>
              <a:t>24/03/2022</a:t>
            </a:fld>
            <a:endParaRPr lang="en-US"/>
          </a:p>
        </p:txBody>
      </p:sp>
      <p:sp>
        <p:nvSpPr>
          <p:cNvPr id="5" name="Footer Placeholder 4">
            <a:extLst>
              <a:ext uri="{FF2B5EF4-FFF2-40B4-BE49-F238E27FC236}">
                <a16:creationId xmlns:a16="http://schemas.microsoft.com/office/drawing/2014/main" id="{9FACA178-8F16-7E4C-9AF9-5F7A6C1A2517}"/>
              </a:ext>
            </a:extLst>
          </p:cNvPr>
          <p:cNvSpPr>
            <a:spLocks noGrp="1"/>
          </p:cNvSpPr>
          <p:nvPr>
            <p:ph type="ftr" sz="quarter" idx="11"/>
          </p:nvPr>
        </p:nvSpPr>
        <p:spPr/>
        <p:txBody>
          <a:bodyPr/>
          <a:lstStyle/>
          <a:p>
            <a:r>
              <a:rPr lang="en-US"/>
              <a:t>SFP Training Pilot</a:t>
            </a:r>
          </a:p>
        </p:txBody>
      </p:sp>
      <p:sp>
        <p:nvSpPr>
          <p:cNvPr id="6" name="Slide Number Placeholder 5">
            <a:extLst>
              <a:ext uri="{FF2B5EF4-FFF2-40B4-BE49-F238E27FC236}">
                <a16:creationId xmlns:a16="http://schemas.microsoft.com/office/drawing/2014/main" id="{369BB426-72C2-984B-8B77-E589C37BA8E0}"/>
              </a:ext>
            </a:extLst>
          </p:cNvPr>
          <p:cNvSpPr>
            <a:spLocks noGrp="1"/>
          </p:cNvSpPr>
          <p:nvPr>
            <p:ph type="sldNum" sz="quarter" idx="12"/>
          </p:nvPr>
        </p:nvSpPr>
        <p:spPr/>
        <p:txBody>
          <a:bodyPr/>
          <a:lstStyle/>
          <a:p>
            <a:fld id="{5E7B2C64-B298-2A47-A9AE-575733AC5251}" type="slidenum">
              <a:rPr lang="en-US" smtClean="0"/>
              <a:t>‹#›</a:t>
            </a:fld>
            <a:endParaRPr lang="en-US"/>
          </a:p>
        </p:txBody>
      </p:sp>
    </p:spTree>
    <p:extLst>
      <p:ext uri="{BB962C8B-B14F-4D97-AF65-F5344CB8AC3E}">
        <p14:creationId xmlns:p14="http://schemas.microsoft.com/office/powerpoint/2010/main" val="962218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40663-078A-2041-AF87-2FD3C954537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768056C-814A-D74A-B54A-3D4A35A82BC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AFAFB2A-3CB7-CB49-A71F-584B523ECBF3}"/>
              </a:ext>
            </a:extLst>
          </p:cNvPr>
          <p:cNvSpPr>
            <a:spLocks noGrp="1"/>
          </p:cNvSpPr>
          <p:nvPr>
            <p:ph type="dt" sz="half" idx="10"/>
          </p:nvPr>
        </p:nvSpPr>
        <p:spPr/>
        <p:txBody>
          <a:bodyPr/>
          <a:lstStyle/>
          <a:p>
            <a:fld id="{28881194-0249-0442-93FC-3B55573ACFC1}" type="datetime1">
              <a:rPr lang="en-AU" smtClean="0"/>
              <a:t>24/03/2022</a:t>
            </a:fld>
            <a:endParaRPr lang="en-US"/>
          </a:p>
        </p:txBody>
      </p:sp>
      <p:sp>
        <p:nvSpPr>
          <p:cNvPr id="5" name="Footer Placeholder 4">
            <a:extLst>
              <a:ext uri="{FF2B5EF4-FFF2-40B4-BE49-F238E27FC236}">
                <a16:creationId xmlns:a16="http://schemas.microsoft.com/office/drawing/2014/main" id="{A234001B-81D9-3843-B41D-4C730A225819}"/>
              </a:ext>
            </a:extLst>
          </p:cNvPr>
          <p:cNvSpPr>
            <a:spLocks noGrp="1"/>
          </p:cNvSpPr>
          <p:nvPr>
            <p:ph type="ftr" sz="quarter" idx="11"/>
          </p:nvPr>
        </p:nvSpPr>
        <p:spPr/>
        <p:txBody>
          <a:bodyPr/>
          <a:lstStyle/>
          <a:p>
            <a:r>
              <a:rPr lang="en-US"/>
              <a:t>SFP Training Pilot</a:t>
            </a:r>
          </a:p>
        </p:txBody>
      </p:sp>
      <p:sp>
        <p:nvSpPr>
          <p:cNvPr id="6" name="Slide Number Placeholder 5">
            <a:extLst>
              <a:ext uri="{FF2B5EF4-FFF2-40B4-BE49-F238E27FC236}">
                <a16:creationId xmlns:a16="http://schemas.microsoft.com/office/drawing/2014/main" id="{61F99B3D-796F-8C41-9945-1E460856153A}"/>
              </a:ext>
            </a:extLst>
          </p:cNvPr>
          <p:cNvSpPr>
            <a:spLocks noGrp="1"/>
          </p:cNvSpPr>
          <p:nvPr>
            <p:ph type="sldNum" sz="quarter" idx="12"/>
          </p:nvPr>
        </p:nvSpPr>
        <p:spPr/>
        <p:txBody>
          <a:bodyPr/>
          <a:lstStyle/>
          <a:p>
            <a:fld id="{5E7B2C64-B298-2A47-A9AE-575733AC5251}" type="slidenum">
              <a:rPr lang="en-US" smtClean="0"/>
              <a:t>‹#›</a:t>
            </a:fld>
            <a:endParaRPr lang="en-US"/>
          </a:p>
        </p:txBody>
      </p:sp>
    </p:spTree>
    <p:extLst>
      <p:ext uri="{BB962C8B-B14F-4D97-AF65-F5344CB8AC3E}">
        <p14:creationId xmlns:p14="http://schemas.microsoft.com/office/powerpoint/2010/main" val="3101685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1A773-754A-E14C-BC29-F34AD5F5963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09CDA0B-5B88-1343-B4D4-3FF4D3678E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A5C1CD6-9CF5-FC4D-A46E-91111F7462A6}"/>
              </a:ext>
            </a:extLst>
          </p:cNvPr>
          <p:cNvSpPr>
            <a:spLocks noGrp="1"/>
          </p:cNvSpPr>
          <p:nvPr>
            <p:ph type="dt" sz="half" idx="10"/>
          </p:nvPr>
        </p:nvSpPr>
        <p:spPr/>
        <p:txBody>
          <a:bodyPr/>
          <a:lstStyle/>
          <a:p>
            <a:fld id="{14829135-78EB-D549-B514-FB9608F73862}" type="datetime1">
              <a:rPr lang="en-AU" smtClean="0"/>
              <a:t>24/03/2022</a:t>
            </a:fld>
            <a:endParaRPr lang="en-US"/>
          </a:p>
        </p:txBody>
      </p:sp>
      <p:sp>
        <p:nvSpPr>
          <p:cNvPr id="5" name="Footer Placeholder 4">
            <a:extLst>
              <a:ext uri="{FF2B5EF4-FFF2-40B4-BE49-F238E27FC236}">
                <a16:creationId xmlns:a16="http://schemas.microsoft.com/office/drawing/2014/main" id="{5A5324CB-7C60-4D42-BA69-CC8FE2F8E1A7}"/>
              </a:ext>
            </a:extLst>
          </p:cNvPr>
          <p:cNvSpPr>
            <a:spLocks noGrp="1"/>
          </p:cNvSpPr>
          <p:nvPr>
            <p:ph type="ftr" sz="quarter" idx="11"/>
          </p:nvPr>
        </p:nvSpPr>
        <p:spPr/>
        <p:txBody>
          <a:bodyPr/>
          <a:lstStyle/>
          <a:p>
            <a:r>
              <a:rPr lang="en-US"/>
              <a:t>SFP Training Pilot</a:t>
            </a:r>
          </a:p>
        </p:txBody>
      </p:sp>
      <p:sp>
        <p:nvSpPr>
          <p:cNvPr id="6" name="Slide Number Placeholder 5">
            <a:extLst>
              <a:ext uri="{FF2B5EF4-FFF2-40B4-BE49-F238E27FC236}">
                <a16:creationId xmlns:a16="http://schemas.microsoft.com/office/drawing/2014/main" id="{2EC3E942-D75F-5947-A539-21A6E8D190C9}"/>
              </a:ext>
            </a:extLst>
          </p:cNvPr>
          <p:cNvSpPr>
            <a:spLocks noGrp="1"/>
          </p:cNvSpPr>
          <p:nvPr>
            <p:ph type="sldNum" sz="quarter" idx="12"/>
          </p:nvPr>
        </p:nvSpPr>
        <p:spPr/>
        <p:txBody>
          <a:bodyPr/>
          <a:lstStyle/>
          <a:p>
            <a:fld id="{5E7B2C64-B298-2A47-A9AE-575733AC5251}" type="slidenum">
              <a:rPr lang="en-US" smtClean="0"/>
              <a:t>‹#›</a:t>
            </a:fld>
            <a:endParaRPr lang="en-US"/>
          </a:p>
        </p:txBody>
      </p:sp>
    </p:spTree>
    <p:extLst>
      <p:ext uri="{BB962C8B-B14F-4D97-AF65-F5344CB8AC3E}">
        <p14:creationId xmlns:p14="http://schemas.microsoft.com/office/powerpoint/2010/main" val="302213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08EC1-0E59-0543-9487-814EBB1EC11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1AA8025-D538-7741-BFFC-78DB589E221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88C753D-E069-1542-8F0D-DA1C8621213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D5B7D01-4D4F-6943-9302-AAC7721112F7}"/>
              </a:ext>
            </a:extLst>
          </p:cNvPr>
          <p:cNvSpPr>
            <a:spLocks noGrp="1"/>
          </p:cNvSpPr>
          <p:nvPr>
            <p:ph type="dt" sz="half" idx="10"/>
          </p:nvPr>
        </p:nvSpPr>
        <p:spPr/>
        <p:txBody>
          <a:bodyPr/>
          <a:lstStyle/>
          <a:p>
            <a:fld id="{9CF0F902-2F78-844B-B188-7E448A7B2616}" type="datetime1">
              <a:rPr lang="en-AU" smtClean="0"/>
              <a:t>24/03/2022</a:t>
            </a:fld>
            <a:endParaRPr lang="en-US"/>
          </a:p>
        </p:txBody>
      </p:sp>
      <p:sp>
        <p:nvSpPr>
          <p:cNvPr id="6" name="Footer Placeholder 5">
            <a:extLst>
              <a:ext uri="{FF2B5EF4-FFF2-40B4-BE49-F238E27FC236}">
                <a16:creationId xmlns:a16="http://schemas.microsoft.com/office/drawing/2014/main" id="{3FAF5CB1-9B98-B646-AAEE-1A3FABC403BE}"/>
              </a:ext>
            </a:extLst>
          </p:cNvPr>
          <p:cNvSpPr>
            <a:spLocks noGrp="1"/>
          </p:cNvSpPr>
          <p:nvPr>
            <p:ph type="ftr" sz="quarter" idx="11"/>
          </p:nvPr>
        </p:nvSpPr>
        <p:spPr/>
        <p:txBody>
          <a:bodyPr/>
          <a:lstStyle/>
          <a:p>
            <a:r>
              <a:rPr lang="en-US"/>
              <a:t>SFP Training Pilot</a:t>
            </a:r>
          </a:p>
        </p:txBody>
      </p:sp>
      <p:sp>
        <p:nvSpPr>
          <p:cNvPr id="7" name="Slide Number Placeholder 6">
            <a:extLst>
              <a:ext uri="{FF2B5EF4-FFF2-40B4-BE49-F238E27FC236}">
                <a16:creationId xmlns:a16="http://schemas.microsoft.com/office/drawing/2014/main" id="{45BF6C72-DE18-5246-A3AE-8EF483DED952}"/>
              </a:ext>
            </a:extLst>
          </p:cNvPr>
          <p:cNvSpPr>
            <a:spLocks noGrp="1"/>
          </p:cNvSpPr>
          <p:nvPr>
            <p:ph type="sldNum" sz="quarter" idx="12"/>
          </p:nvPr>
        </p:nvSpPr>
        <p:spPr/>
        <p:txBody>
          <a:bodyPr/>
          <a:lstStyle/>
          <a:p>
            <a:fld id="{5E7B2C64-B298-2A47-A9AE-575733AC5251}" type="slidenum">
              <a:rPr lang="en-US" smtClean="0"/>
              <a:t>‹#›</a:t>
            </a:fld>
            <a:endParaRPr lang="en-US"/>
          </a:p>
        </p:txBody>
      </p:sp>
    </p:spTree>
    <p:extLst>
      <p:ext uri="{BB962C8B-B14F-4D97-AF65-F5344CB8AC3E}">
        <p14:creationId xmlns:p14="http://schemas.microsoft.com/office/powerpoint/2010/main" val="682122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9C5EB-C939-0146-ACEC-139360336B4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1CD505D-56AC-5C42-829A-EE5051BFFA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2D94452-D52B-BB4B-96C6-C88E3582B3A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4CB0E01-C44D-6347-A614-E9C7668C4B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C15EC1E-4E03-BA4C-AED4-8CCB9BD7315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DEA55CC-21D0-AE44-9850-D018D16AA7F0}"/>
              </a:ext>
            </a:extLst>
          </p:cNvPr>
          <p:cNvSpPr>
            <a:spLocks noGrp="1"/>
          </p:cNvSpPr>
          <p:nvPr>
            <p:ph type="dt" sz="half" idx="10"/>
          </p:nvPr>
        </p:nvSpPr>
        <p:spPr/>
        <p:txBody>
          <a:bodyPr/>
          <a:lstStyle/>
          <a:p>
            <a:fld id="{36995F36-8D2E-704A-A4A9-69ED8014D5CB}" type="datetime1">
              <a:rPr lang="en-AU" smtClean="0"/>
              <a:t>24/03/2022</a:t>
            </a:fld>
            <a:endParaRPr lang="en-US"/>
          </a:p>
        </p:txBody>
      </p:sp>
      <p:sp>
        <p:nvSpPr>
          <p:cNvPr id="8" name="Footer Placeholder 7">
            <a:extLst>
              <a:ext uri="{FF2B5EF4-FFF2-40B4-BE49-F238E27FC236}">
                <a16:creationId xmlns:a16="http://schemas.microsoft.com/office/drawing/2014/main" id="{4034D07F-F5BB-3948-BAC1-87829914ED92}"/>
              </a:ext>
            </a:extLst>
          </p:cNvPr>
          <p:cNvSpPr>
            <a:spLocks noGrp="1"/>
          </p:cNvSpPr>
          <p:nvPr>
            <p:ph type="ftr" sz="quarter" idx="11"/>
          </p:nvPr>
        </p:nvSpPr>
        <p:spPr/>
        <p:txBody>
          <a:bodyPr/>
          <a:lstStyle/>
          <a:p>
            <a:r>
              <a:rPr lang="en-US"/>
              <a:t>SFP Training Pilot</a:t>
            </a:r>
          </a:p>
        </p:txBody>
      </p:sp>
      <p:sp>
        <p:nvSpPr>
          <p:cNvPr id="9" name="Slide Number Placeholder 8">
            <a:extLst>
              <a:ext uri="{FF2B5EF4-FFF2-40B4-BE49-F238E27FC236}">
                <a16:creationId xmlns:a16="http://schemas.microsoft.com/office/drawing/2014/main" id="{14869DE7-CD63-F142-9EC9-0287256AF502}"/>
              </a:ext>
            </a:extLst>
          </p:cNvPr>
          <p:cNvSpPr>
            <a:spLocks noGrp="1"/>
          </p:cNvSpPr>
          <p:nvPr>
            <p:ph type="sldNum" sz="quarter" idx="12"/>
          </p:nvPr>
        </p:nvSpPr>
        <p:spPr/>
        <p:txBody>
          <a:bodyPr/>
          <a:lstStyle/>
          <a:p>
            <a:fld id="{5E7B2C64-B298-2A47-A9AE-575733AC5251}" type="slidenum">
              <a:rPr lang="en-US" smtClean="0"/>
              <a:t>‹#›</a:t>
            </a:fld>
            <a:endParaRPr lang="en-US"/>
          </a:p>
        </p:txBody>
      </p:sp>
    </p:spTree>
    <p:extLst>
      <p:ext uri="{BB962C8B-B14F-4D97-AF65-F5344CB8AC3E}">
        <p14:creationId xmlns:p14="http://schemas.microsoft.com/office/powerpoint/2010/main" val="437881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00F11-A3E1-4D4F-916C-FACE0AB8719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06698D0-44A4-FF47-9A76-072ECC67F112}"/>
              </a:ext>
            </a:extLst>
          </p:cNvPr>
          <p:cNvSpPr>
            <a:spLocks noGrp="1"/>
          </p:cNvSpPr>
          <p:nvPr>
            <p:ph type="dt" sz="half" idx="10"/>
          </p:nvPr>
        </p:nvSpPr>
        <p:spPr/>
        <p:txBody>
          <a:bodyPr/>
          <a:lstStyle/>
          <a:p>
            <a:fld id="{86335C38-2167-194F-9825-B1D8A73426F6}" type="datetime1">
              <a:rPr lang="en-AU" smtClean="0"/>
              <a:t>24/03/2022</a:t>
            </a:fld>
            <a:endParaRPr lang="en-US"/>
          </a:p>
        </p:txBody>
      </p:sp>
      <p:sp>
        <p:nvSpPr>
          <p:cNvPr id="4" name="Footer Placeholder 3">
            <a:extLst>
              <a:ext uri="{FF2B5EF4-FFF2-40B4-BE49-F238E27FC236}">
                <a16:creationId xmlns:a16="http://schemas.microsoft.com/office/drawing/2014/main" id="{D44FB113-631F-094A-84BF-A633169B0907}"/>
              </a:ext>
            </a:extLst>
          </p:cNvPr>
          <p:cNvSpPr>
            <a:spLocks noGrp="1"/>
          </p:cNvSpPr>
          <p:nvPr>
            <p:ph type="ftr" sz="quarter" idx="11"/>
          </p:nvPr>
        </p:nvSpPr>
        <p:spPr/>
        <p:txBody>
          <a:bodyPr/>
          <a:lstStyle/>
          <a:p>
            <a:r>
              <a:rPr lang="en-US"/>
              <a:t>SFP Training Pilot</a:t>
            </a:r>
          </a:p>
        </p:txBody>
      </p:sp>
      <p:sp>
        <p:nvSpPr>
          <p:cNvPr id="5" name="Slide Number Placeholder 4">
            <a:extLst>
              <a:ext uri="{FF2B5EF4-FFF2-40B4-BE49-F238E27FC236}">
                <a16:creationId xmlns:a16="http://schemas.microsoft.com/office/drawing/2014/main" id="{7A774107-029E-E746-A36A-6D22AEAEBB07}"/>
              </a:ext>
            </a:extLst>
          </p:cNvPr>
          <p:cNvSpPr>
            <a:spLocks noGrp="1"/>
          </p:cNvSpPr>
          <p:nvPr>
            <p:ph type="sldNum" sz="quarter" idx="12"/>
          </p:nvPr>
        </p:nvSpPr>
        <p:spPr/>
        <p:txBody>
          <a:bodyPr/>
          <a:lstStyle/>
          <a:p>
            <a:fld id="{5E7B2C64-B298-2A47-A9AE-575733AC5251}" type="slidenum">
              <a:rPr lang="en-US" smtClean="0"/>
              <a:t>‹#›</a:t>
            </a:fld>
            <a:endParaRPr lang="en-US"/>
          </a:p>
        </p:txBody>
      </p:sp>
      <p:sp>
        <p:nvSpPr>
          <p:cNvPr id="6" name="Footer Placeholder 4">
            <a:extLst>
              <a:ext uri="{FF2B5EF4-FFF2-40B4-BE49-F238E27FC236}">
                <a16:creationId xmlns:a16="http://schemas.microsoft.com/office/drawing/2014/main" id="{26502B11-EE89-4AF3-ACDC-374C04926C10}"/>
              </a:ext>
            </a:extLst>
          </p:cNvPr>
          <p:cNvSpPr txBox="1">
            <a:spLocks/>
          </p:cNvSpPr>
          <p:nvPr userDrawn="1"/>
        </p:nvSpPr>
        <p:spPr>
          <a:xfrm>
            <a:off x="-1103555" y="635634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rgbClr val="0070C0"/>
                </a:solidFill>
                <a:ea typeface="Segoe UI Emoji" panose="020B0502040204020203" pitchFamily="34" charset="0"/>
              </a:rPr>
              <a:t>SFP Training </a:t>
            </a:r>
            <a:endParaRPr lang="en-US" dirty="0">
              <a:solidFill>
                <a:srgbClr val="0070C0"/>
              </a:solidFill>
              <a:ea typeface="Segoe UI Emoji" panose="020B0502040204020203" pitchFamily="34" charset="0"/>
            </a:endParaRPr>
          </a:p>
        </p:txBody>
      </p:sp>
      <p:cxnSp>
        <p:nvCxnSpPr>
          <p:cNvPr id="7" name="Straight Connector 6">
            <a:extLst>
              <a:ext uri="{FF2B5EF4-FFF2-40B4-BE49-F238E27FC236}">
                <a16:creationId xmlns:a16="http://schemas.microsoft.com/office/drawing/2014/main" id="{3F1294E4-F5F3-4129-B746-F6E84A1ABBF2}"/>
              </a:ext>
            </a:extLst>
          </p:cNvPr>
          <p:cNvCxnSpPr/>
          <p:nvPr userDrawn="1"/>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9906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BD430-9339-5A4B-A949-DB9ADFB23B82}"/>
              </a:ext>
            </a:extLst>
          </p:cNvPr>
          <p:cNvSpPr>
            <a:spLocks noGrp="1"/>
          </p:cNvSpPr>
          <p:nvPr>
            <p:ph type="dt" sz="half" idx="10"/>
          </p:nvPr>
        </p:nvSpPr>
        <p:spPr/>
        <p:txBody>
          <a:bodyPr/>
          <a:lstStyle/>
          <a:p>
            <a:fld id="{1B9D8D26-0AA8-9E47-8ED7-1E5E96B98A1D}" type="datetime1">
              <a:rPr lang="en-AU" smtClean="0"/>
              <a:t>24/03/2022</a:t>
            </a:fld>
            <a:endParaRPr lang="en-US"/>
          </a:p>
        </p:txBody>
      </p:sp>
      <p:sp>
        <p:nvSpPr>
          <p:cNvPr id="3" name="Footer Placeholder 2">
            <a:extLst>
              <a:ext uri="{FF2B5EF4-FFF2-40B4-BE49-F238E27FC236}">
                <a16:creationId xmlns:a16="http://schemas.microsoft.com/office/drawing/2014/main" id="{461FEC01-5F0B-684F-B62D-C2F42A1021C7}"/>
              </a:ext>
            </a:extLst>
          </p:cNvPr>
          <p:cNvSpPr>
            <a:spLocks noGrp="1"/>
          </p:cNvSpPr>
          <p:nvPr>
            <p:ph type="ftr" sz="quarter" idx="11"/>
          </p:nvPr>
        </p:nvSpPr>
        <p:spPr/>
        <p:txBody>
          <a:bodyPr/>
          <a:lstStyle/>
          <a:p>
            <a:r>
              <a:rPr lang="en-US"/>
              <a:t>SFP Training Pilot</a:t>
            </a:r>
          </a:p>
        </p:txBody>
      </p:sp>
      <p:sp>
        <p:nvSpPr>
          <p:cNvPr id="4" name="Slide Number Placeholder 3">
            <a:extLst>
              <a:ext uri="{FF2B5EF4-FFF2-40B4-BE49-F238E27FC236}">
                <a16:creationId xmlns:a16="http://schemas.microsoft.com/office/drawing/2014/main" id="{CBEDE2F6-69AF-AA46-A60F-181DD9731025}"/>
              </a:ext>
            </a:extLst>
          </p:cNvPr>
          <p:cNvSpPr>
            <a:spLocks noGrp="1"/>
          </p:cNvSpPr>
          <p:nvPr>
            <p:ph type="sldNum" sz="quarter" idx="12"/>
          </p:nvPr>
        </p:nvSpPr>
        <p:spPr/>
        <p:txBody>
          <a:bodyPr/>
          <a:lstStyle/>
          <a:p>
            <a:fld id="{5E7B2C64-B298-2A47-A9AE-575733AC5251}" type="slidenum">
              <a:rPr lang="en-US" smtClean="0"/>
              <a:t>‹#›</a:t>
            </a:fld>
            <a:endParaRPr lang="en-US"/>
          </a:p>
        </p:txBody>
      </p:sp>
      <p:sp>
        <p:nvSpPr>
          <p:cNvPr id="5" name="Footer Placeholder 4">
            <a:extLst>
              <a:ext uri="{FF2B5EF4-FFF2-40B4-BE49-F238E27FC236}">
                <a16:creationId xmlns:a16="http://schemas.microsoft.com/office/drawing/2014/main" id="{3385F4AA-C8B2-4737-916E-C301AEA201CB}"/>
              </a:ext>
            </a:extLst>
          </p:cNvPr>
          <p:cNvSpPr txBox="1">
            <a:spLocks/>
          </p:cNvSpPr>
          <p:nvPr userDrawn="1"/>
        </p:nvSpPr>
        <p:spPr>
          <a:xfrm>
            <a:off x="-1103555" y="635634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rgbClr val="0070C0"/>
                </a:solidFill>
                <a:ea typeface="Segoe UI Emoji" panose="020B0502040204020203" pitchFamily="34" charset="0"/>
              </a:rPr>
              <a:t>SFP Training </a:t>
            </a:r>
            <a:endParaRPr lang="en-US" dirty="0">
              <a:solidFill>
                <a:srgbClr val="0070C0"/>
              </a:solidFill>
              <a:ea typeface="Segoe UI Emoji" panose="020B0502040204020203" pitchFamily="34" charset="0"/>
            </a:endParaRPr>
          </a:p>
        </p:txBody>
      </p:sp>
      <p:cxnSp>
        <p:nvCxnSpPr>
          <p:cNvPr id="6" name="Straight Connector 5">
            <a:extLst>
              <a:ext uri="{FF2B5EF4-FFF2-40B4-BE49-F238E27FC236}">
                <a16:creationId xmlns:a16="http://schemas.microsoft.com/office/drawing/2014/main" id="{82962817-EFCA-4264-A00A-1486D70DD5AE}"/>
              </a:ext>
            </a:extLst>
          </p:cNvPr>
          <p:cNvCxnSpPr/>
          <p:nvPr userDrawn="1"/>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527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D67CC-FA01-9C4B-80F6-63958B1847E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B704B2D-1D40-D747-92B5-D4750216D0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51B93664-57DB-564B-9420-9237C97CEB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E4F3322-E2B5-E446-AC62-AC3BE7872A5F}"/>
              </a:ext>
            </a:extLst>
          </p:cNvPr>
          <p:cNvSpPr>
            <a:spLocks noGrp="1"/>
          </p:cNvSpPr>
          <p:nvPr>
            <p:ph type="dt" sz="half" idx="10"/>
          </p:nvPr>
        </p:nvSpPr>
        <p:spPr/>
        <p:txBody>
          <a:bodyPr/>
          <a:lstStyle/>
          <a:p>
            <a:fld id="{1318525E-31E8-AB48-A815-175ABD189675}" type="datetime1">
              <a:rPr lang="en-AU" smtClean="0"/>
              <a:t>24/03/2022</a:t>
            </a:fld>
            <a:endParaRPr lang="en-US"/>
          </a:p>
        </p:txBody>
      </p:sp>
      <p:sp>
        <p:nvSpPr>
          <p:cNvPr id="6" name="Footer Placeholder 5">
            <a:extLst>
              <a:ext uri="{FF2B5EF4-FFF2-40B4-BE49-F238E27FC236}">
                <a16:creationId xmlns:a16="http://schemas.microsoft.com/office/drawing/2014/main" id="{55E23A50-5994-174F-9E8E-EC5AF6C55BD0}"/>
              </a:ext>
            </a:extLst>
          </p:cNvPr>
          <p:cNvSpPr>
            <a:spLocks noGrp="1"/>
          </p:cNvSpPr>
          <p:nvPr>
            <p:ph type="ftr" sz="quarter" idx="11"/>
          </p:nvPr>
        </p:nvSpPr>
        <p:spPr/>
        <p:txBody>
          <a:bodyPr/>
          <a:lstStyle/>
          <a:p>
            <a:r>
              <a:rPr lang="en-US"/>
              <a:t>SFP Training Pilot</a:t>
            </a:r>
          </a:p>
        </p:txBody>
      </p:sp>
      <p:sp>
        <p:nvSpPr>
          <p:cNvPr id="7" name="Slide Number Placeholder 6">
            <a:extLst>
              <a:ext uri="{FF2B5EF4-FFF2-40B4-BE49-F238E27FC236}">
                <a16:creationId xmlns:a16="http://schemas.microsoft.com/office/drawing/2014/main" id="{759B64E5-7E3A-B44C-A851-922AB194599B}"/>
              </a:ext>
            </a:extLst>
          </p:cNvPr>
          <p:cNvSpPr>
            <a:spLocks noGrp="1"/>
          </p:cNvSpPr>
          <p:nvPr>
            <p:ph type="sldNum" sz="quarter" idx="12"/>
          </p:nvPr>
        </p:nvSpPr>
        <p:spPr/>
        <p:txBody>
          <a:bodyPr/>
          <a:lstStyle/>
          <a:p>
            <a:fld id="{5E7B2C64-B298-2A47-A9AE-575733AC5251}" type="slidenum">
              <a:rPr lang="en-US" smtClean="0"/>
              <a:t>‹#›</a:t>
            </a:fld>
            <a:endParaRPr lang="en-US"/>
          </a:p>
        </p:txBody>
      </p:sp>
    </p:spTree>
    <p:extLst>
      <p:ext uri="{BB962C8B-B14F-4D97-AF65-F5344CB8AC3E}">
        <p14:creationId xmlns:p14="http://schemas.microsoft.com/office/powerpoint/2010/main" val="1613935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D3F57-230B-0F49-B232-6B1D0B0DD71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F7F465E-9C84-A04C-A298-8E11FCCEA6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92CE15-CFEB-9E46-AC15-BCEA656893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B9EF12E-B65E-8A44-BB31-66FD474F3A2C}"/>
              </a:ext>
            </a:extLst>
          </p:cNvPr>
          <p:cNvSpPr>
            <a:spLocks noGrp="1"/>
          </p:cNvSpPr>
          <p:nvPr>
            <p:ph type="dt" sz="half" idx="10"/>
          </p:nvPr>
        </p:nvSpPr>
        <p:spPr/>
        <p:txBody>
          <a:bodyPr/>
          <a:lstStyle/>
          <a:p>
            <a:fld id="{AFA9BE08-C676-BF4F-A5C1-61C2AAE1BBAB}" type="datetime1">
              <a:rPr lang="en-AU" smtClean="0"/>
              <a:t>24/03/2022</a:t>
            </a:fld>
            <a:endParaRPr lang="en-US"/>
          </a:p>
        </p:txBody>
      </p:sp>
      <p:sp>
        <p:nvSpPr>
          <p:cNvPr id="6" name="Footer Placeholder 5">
            <a:extLst>
              <a:ext uri="{FF2B5EF4-FFF2-40B4-BE49-F238E27FC236}">
                <a16:creationId xmlns:a16="http://schemas.microsoft.com/office/drawing/2014/main" id="{209F19B9-73A1-C644-97C2-90328A3FD189}"/>
              </a:ext>
            </a:extLst>
          </p:cNvPr>
          <p:cNvSpPr>
            <a:spLocks noGrp="1"/>
          </p:cNvSpPr>
          <p:nvPr>
            <p:ph type="ftr" sz="quarter" idx="11"/>
          </p:nvPr>
        </p:nvSpPr>
        <p:spPr/>
        <p:txBody>
          <a:bodyPr/>
          <a:lstStyle/>
          <a:p>
            <a:r>
              <a:rPr lang="en-US"/>
              <a:t>SFP Training Pilot</a:t>
            </a:r>
          </a:p>
        </p:txBody>
      </p:sp>
      <p:sp>
        <p:nvSpPr>
          <p:cNvPr id="7" name="Slide Number Placeholder 6">
            <a:extLst>
              <a:ext uri="{FF2B5EF4-FFF2-40B4-BE49-F238E27FC236}">
                <a16:creationId xmlns:a16="http://schemas.microsoft.com/office/drawing/2014/main" id="{CE66299F-B9E0-E347-9319-257A8536E0A2}"/>
              </a:ext>
            </a:extLst>
          </p:cNvPr>
          <p:cNvSpPr>
            <a:spLocks noGrp="1"/>
          </p:cNvSpPr>
          <p:nvPr>
            <p:ph type="sldNum" sz="quarter" idx="12"/>
          </p:nvPr>
        </p:nvSpPr>
        <p:spPr/>
        <p:txBody>
          <a:bodyPr/>
          <a:lstStyle/>
          <a:p>
            <a:fld id="{5E7B2C64-B298-2A47-A9AE-575733AC5251}" type="slidenum">
              <a:rPr lang="en-US" smtClean="0"/>
              <a:t>‹#›</a:t>
            </a:fld>
            <a:endParaRPr lang="en-US"/>
          </a:p>
        </p:txBody>
      </p:sp>
    </p:spTree>
    <p:extLst>
      <p:ext uri="{BB962C8B-B14F-4D97-AF65-F5344CB8AC3E}">
        <p14:creationId xmlns:p14="http://schemas.microsoft.com/office/powerpoint/2010/main" val="2862246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3D3B18-FCAC-8D4F-98AF-81CE0D93B7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94E43E4-E99F-334E-BB25-DA2CAF747D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3DDCDD0-2F78-8A47-B8AC-8AD4966103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43504-942F-304C-ABC8-E720B05BFB14}" type="datetime1">
              <a:rPr lang="en-AU" smtClean="0"/>
              <a:t>24/03/2022</a:t>
            </a:fld>
            <a:endParaRPr lang="en-US"/>
          </a:p>
        </p:txBody>
      </p:sp>
      <p:sp>
        <p:nvSpPr>
          <p:cNvPr id="5" name="Footer Placeholder 4">
            <a:extLst>
              <a:ext uri="{FF2B5EF4-FFF2-40B4-BE49-F238E27FC236}">
                <a16:creationId xmlns:a16="http://schemas.microsoft.com/office/drawing/2014/main" id="{18D313A7-91BD-814D-9BA3-75F7018A7E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SFP Training Pilot</a:t>
            </a:r>
          </a:p>
        </p:txBody>
      </p:sp>
      <p:sp>
        <p:nvSpPr>
          <p:cNvPr id="6" name="Slide Number Placeholder 5">
            <a:extLst>
              <a:ext uri="{FF2B5EF4-FFF2-40B4-BE49-F238E27FC236}">
                <a16:creationId xmlns:a16="http://schemas.microsoft.com/office/drawing/2014/main" id="{B068E66A-7238-6E41-A005-85164B8797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7B2C64-B298-2A47-A9AE-575733AC5251}" type="slidenum">
              <a:rPr lang="en-US" smtClean="0"/>
              <a:t>‹#›</a:t>
            </a:fld>
            <a:endParaRPr lang="en-US"/>
          </a:p>
        </p:txBody>
      </p:sp>
    </p:spTree>
    <p:extLst>
      <p:ext uri="{BB962C8B-B14F-4D97-AF65-F5344CB8AC3E}">
        <p14:creationId xmlns:p14="http://schemas.microsoft.com/office/powerpoint/2010/main" val="803960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4A4C00-EE12-5640-A260-C1EBC27548D0}"/>
              </a:ext>
            </a:extLst>
          </p:cNvPr>
          <p:cNvSpPr/>
          <p:nvPr/>
        </p:nvSpPr>
        <p:spPr>
          <a:xfrm>
            <a:off x="0" y="3429000"/>
            <a:ext cx="12192000" cy="1836159"/>
          </a:xfrm>
          <a:prstGeom prst="rect">
            <a:avLst/>
          </a:prstGeom>
          <a:solidFill>
            <a:srgbClr val="253858"/>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3600" dirty="0">
                <a:ea typeface="Segoe UI Emoji" panose="020B0502040204020203" pitchFamily="34" charset="0"/>
              </a:rPr>
              <a:t>Module 2 Prevention</a:t>
            </a:r>
          </a:p>
          <a:p>
            <a:pPr algn="ctr"/>
            <a:r>
              <a:rPr lang="en-GB" sz="3600" dirty="0">
                <a:ea typeface="Segoe UI Emoji" panose="020B0502040204020203" pitchFamily="34" charset="0"/>
              </a:rPr>
              <a:t>Safeguarding Focal Point Training</a:t>
            </a:r>
          </a:p>
        </p:txBody>
      </p:sp>
      <p:grpSp>
        <p:nvGrpSpPr>
          <p:cNvPr id="2" name="Group 1">
            <a:extLst>
              <a:ext uri="{FF2B5EF4-FFF2-40B4-BE49-F238E27FC236}">
                <a16:creationId xmlns:a16="http://schemas.microsoft.com/office/drawing/2014/main" id="{8EF85500-DB8C-374F-9AB9-23B1AC21E41E}"/>
              </a:ext>
            </a:extLst>
          </p:cNvPr>
          <p:cNvGrpSpPr/>
          <p:nvPr/>
        </p:nvGrpSpPr>
        <p:grpSpPr>
          <a:xfrm>
            <a:off x="2366272" y="918396"/>
            <a:ext cx="7459457" cy="1655762"/>
            <a:chOff x="2308561" y="918396"/>
            <a:chExt cx="7459457" cy="1655762"/>
          </a:xfrm>
        </p:grpSpPr>
        <p:sp>
          <p:nvSpPr>
            <p:cNvPr id="5" name="Rectangle 4">
              <a:extLst>
                <a:ext uri="{FF2B5EF4-FFF2-40B4-BE49-F238E27FC236}">
                  <a16:creationId xmlns:a16="http://schemas.microsoft.com/office/drawing/2014/main" id="{C148C486-9B69-4240-9F39-CF591A191547}"/>
                </a:ext>
              </a:extLst>
            </p:cNvPr>
            <p:cNvSpPr/>
            <p:nvPr/>
          </p:nvSpPr>
          <p:spPr>
            <a:xfrm>
              <a:off x="2308561" y="918396"/>
              <a:ext cx="1675503" cy="1655762"/>
            </a:xfrm>
            <a:prstGeom prst="rect">
              <a:avLst/>
            </a:prstGeom>
            <a:solidFill>
              <a:srgbClr val="E5332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 name="Rectangle 5">
              <a:extLst>
                <a:ext uri="{FF2B5EF4-FFF2-40B4-BE49-F238E27FC236}">
                  <a16:creationId xmlns:a16="http://schemas.microsoft.com/office/drawing/2014/main" id="{27C538F5-0934-1740-BA99-5F95505EC813}"/>
                </a:ext>
              </a:extLst>
            </p:cNvPr>
            <p:cNvSpPr/>
            <p:nvPr/>
          </p:nvSpPr>
          <p:spPr>
            <a:xfrm>
              <a:off x="4202280" y="918396"/>
              <a:ext cx="1675503" cy="165576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 name="Rectangle 6">
              <a:extLst>
                <a:ext uri="{FF2B5EF4-FFF2-40B4-BE49-F238E27FC236}">
                  <a16:creationId xmlns:a16="http://schemas.microsoft.com/office/drawing/2014/main" id="{861DC28C-8059-4F43-AD59-A1C89539E2EB}"/>
                </a:ext>
              </a:extLst>
            </p:cNvPr>
            <p:cNvSpPr/>
            <p:nvPr/>
          </p:nvSpPr>
          <p:spPr>
            <a:xfrm>
              <a:off x="6096000" y="918396"/>
              <a:ext cx="1675503" cy="165576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Rectangle 7">
              <a:extLst>
                <a:ext uri="{FF2B5EF4-FFF2-40B4-BE49-F238E27FC236}">
                  <a16:creationId xmlns:a16="http://schemas.microsoft.com/office/drawing/2014/main" id="{1AD499BB-F240-B746-8181-2737DB69F512}"/>
                </a:ext>
              </a:extLst>
            </p:cNvPr>
            <p:cNvSpPr/>
            <p:nvPr/>
          </p:nvSpPr>
          <p:spPr>
            <a:xfrm>
              <a:off x="8092515" y="918396"/>
              <a:ext cx="1675503" cy="165576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9" name="Picture 8">
              <a:extLst>
                <a:ext uri="{FF2B5EF4-FFF2-40B4-BE49-F238E27FC236}">
                  <a16:creationId xmlns:a16="http://schemas.microsoft.com/office/drawing/2014/main" id="{FD4CC15C-C077-714E-BB41-6560A093DDBE}"/>
                </a:ext>
              </a:extLst>
            </p:cNvPr>
            <p:cNvPicPr/>
            <p:nvPr/>
          </p:nvPicPr>
          <p:blipFill>
            <a:blip r:embed="rId2">
              <a:extLst>
                <a:ext uri="{28A0092B-C50C-407E-A947-70E740481C1C}">
                  <a14:useLocalDpi xmlns:a14="http://schemas.microsoft.com/office/drawing/2010/main" val="0"/>
                </a:ext>
              </a:extLst>
            </a:blip>
            <a:stretch>
              <a:fillRect/>
            </a:stretch>
          </p:blipFill>
          <p:spPr>
            <a:xfrm>
              <a:off x="4526633" y="1232879"/>
              <a:ext cx="1026795" cy="1026795"/>
            </a:xfrm>
            <a:prstGeom prst="rect">
              <a:avLst/>
            </a:prstGeom>
          </p:spPr>
        </p:pic>
      </p:grpSp>
      <p:grpSp>
        <p:nvGrpSpPr>
          <p:cNvPr id="10" name="Group 9">
            <a:extLst>
              <a:ext uri="{FF2B5EF4-FFF2-40B4-BE49-F238E27FC236}">
                <a16:creationId xmlns:a16="http://schemas.microsoft.com/office/drawing/2014/main" id="{AEBF9F70-DA7B-BA4C-84C6-485C963271BA}"/>
              </a:ext>
            </a:extLst>
          </p:cNvPr>
          <p:cNvGrpSpPr/>
          <p:nvPr/>
        </p:nvGrpSpPr>
        <p:grpSpPr>
          <a:xfrm>
            <a:off x="3104510" y="5750319"/>
            <a:ext cx="5982981" cy="755349"/>
            <a:chOff x="2782636" y="5861461"/>
            <a:chExt cx="5982981" cy="755349"/>
          </a:xfrm>
        </p:grpSpPr>
        <p:pic>
          <p:nvPicPr>
            <p:cNvPr id="11" name="Picture 10">
              <a:extLst>
                <a:ext uri="{FF2B5EF4-FFF2-40B4-BE49-F238E27FC236}">
                  <a16:creationId xmlns:a16="http://schemas.microsoft.com/office/drawing/2014/main" id="{8BCAA975-B81A-9A47-8C13-16299FFAA620}"/>
                </a:ext>
              </a:extLst>
            </p:cNvPr>
            <p:cNvPicPr>
              <a:picLocks noChangeAspect="1"/>
            </p:cNvPicPr>
            <p:nvPr/>
          </p:nvPicPr>
          <p:blipFill>
            <a:blip r:embed="rId3"/>
            <a:stretch>
              <a:fillRect/>
            </a:stretch>
          </p:blipFill>
          <p:spPr>
            <a:xfrm>
              <a:off x="7286001" y="5988636"/>
              <a:ext cx="1479616" cy="500998"/>
            </a:xfrm>
            <a:prstGeom prst="rect">
              <a:avLst/>
            </a:prstGeom>
          </p:spPr>
        </p:pic>
        <p:pic>
          <p:nvPicPr>
            <p:cNvPr id="12" name="Picture 11">
              <a:extLst>
                <a:ext uri="{FF2B5EF4-FFF2-40B4-BE49-F238E27FC236}">
                  <a16:creationId xmlns:a16="http://schemas.microsoft.com/office/drawing/2014/main" id="{83DEF0DB-AEE1-3E4D-B7C8-646D394AE78A}"/>
                </a:ext>
              </a:extLst>
            </p:cNvPr>
            <p:cNvPicPr>
              <a:picLocks noChangeAspect="1"/>
            </p:cNvPicPr>
            <p:nvPr/>
          </p:nvPicPr>
          <p:blipFill>
            <a:blip r:embed="rId4"/>
            <a:stretch>
              <a:fillRect/>
            </a:stretch>
          </p:blipFill>
          <p:spPr>
            <a:xfrm>
              <a:off x="2782636" y="5861461"/>
              <a:ext cx="1173489" cy="755349"/>
            </a:xfrm>
            <a:prstGeom prst="rect">
              <a:avLst/>
            </a:prstGeom>
          </p:spPr>
        </p:pic>
        <p:pic>
          <p:nvPicPr>
            <p:cNvPr id="13" name="Picture 12">
              <a:extLst>
                <a:ext uri="{FF2B5EF4-FFF2-40B4-BE49-F238E27FC236}">
                  <a16:creationId xmlns:a16="http://schemas.microsoft.com/office/drawing/2014/main" id="{4D9B253B-A2D8-744E-A130-D91F1EB497B0}"/>
                </a:ext>
              </a:extLst>
            </p:cNvPr>
            <p:cNvPicPr>
              <a:picLocks noChangeAspect="1"/>
            </p:cNvPicPr>
            <p:nvPr/>
          </p:nvPicPr>
          <p:blipFill>
            <a:blip r:embed="rId5"/>
            <a:stretch>
              <a:fillRect/>
            </a:stretch>
          </p:blipFill>
          <p:spPr>
            <a:xfrm>
              <a:off x="4485681" y="5931462"/>
              <a:ext cx="2270764" cy="615347"/>
            </a:xfrm>
            <a:prstGeom prst="rect">
              <a:avLst/>
            </a:prstGeom>
          </p:spPr>
        </p:pic>
      </p:grpSp>
    </p:spTree>
    <p:extLst>
      <p:ext uri="{BB962C8B-B14F-4D97-AF65-F5344CB8AC3E}">
        <p14:creationId xmlns:p14="http://schemas.microsoft.com/office/powerpoint/2010/main" val="1419159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85BF0C-8F84-4AF6-9499-FA2E35BD5B61}"/>
              </a:ext>
            </a:extLst>
          </p:cNvPr>
          <p:cNvSpPr>
            <a:spLocks noGrp="1"/>
          </p:cNvSpPr>
          <p:nvPr>
            <p:ph type="title"/>
          </p:nvPr>
        </p:nvSpPr>
        <p:spPr>
          <a:xfrm>
            <a:off x="831850" y="3800475"/>
            <a:ext cx="10515600" cy="762000"/>
          </a:xfrm>
          <a:solidFill>
            <a:srgbClr val="0070C0"/>
          </a:solidFill>
        </p:spPr>
        <p:txBody>
          <a:bodyPr>
            <a:normAutofit/>
          </a:bodyPr>
          <a:lstStyle/>
          <a:p>
            <a:r>
              <a:rPr lang="en-GB" sz="4800" dirty="0">
                <a:solidFill>
                  <a:schemeClr val="bg1"/>
                </a:solidFill>
              </a:rPr>
              <a:t> Session 2: Safeguarding Assessments</a:t>
            </a:r>
          </a:p>
        </p:txBody>
      </p:sp>
      <p:sp>
        <p:nvSpPr>
          <p:cNvPr id="7" name="Text Placeholder 6">
            <a:extLst>
              <a:ext uri="{FF2B5EF4-FFF2-40B4-BE49-F238E27FC236}">
                <a16:creationId xmlns:a16="http://schemas.microsoft.com/office/drawing/2014/main" id="{BDF96C60-7E43-4262-8397-94420B3A1138}"/>
              </a:ext>
            </a:extLst>
          </p:cNvPr>
          <p:cNvSpPr>
            <a:spLocks noGrp="1"/>
          </p:cNvSpPr>
          <p:nvPr>
            <p:ph type="body" idx="1"/>
          </p:nvPr>
        </p:nvSpPr>
        <p:spPr/>
        <p:txBody>
          <a:bodyPr/>
          <a:lstStyle/>
          <a:p>
            <a:endParaRPr lang="en-GB" dirty="0"/>
          </a:p>
        </p:txBody>
      </p:sp>
      <p:sp>
        <p:nvSpPr>
          <p:cNvPr id="8"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a:t>
            </a:r>
          </a:p>
        </p:txBody>
      </p:sp>
      <p:cxnSp>
        <p:nvCxnSpPr>
          <p:cNvPr id="11" name="Straight Connector 10">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2709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8A435EB-5674-48EC-BF21-F31B87CF1793}"/>
              </a:ext>
            </a:extLst>
          </p:cNvPr>
          <p:cNvPicPr>
            <a:picLocks noChangeAspect="1"/>
          </p:cNvPicPr>
          <p:nvPr/>
        </p:nvPicPr>
        <p:blipFill>
          <a:blip r:embed="rId3"/>
          <a:stretch>
            <a:fillRect/>
          </a:stretch>
        </p:blipFill>
        <p:spPr>
          <a:xfrm>
            <a:off x="150360" y="1012894"/>
            <a:ext cx="8340498" cy="5136863"/>
          </a:xfrm>
          <a:prstGeom prst="rect">
            <a:avLst/>
          </a:prstGeom>
        </p:spPr>
      </p:pic>
      <p:cxnSp>
        <p:nvCxnSpPr>
          <p:cNvPr id="8" name="Straight Connector 7">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46E97961-322F-4E34-9CE0-F431211E4ECD}"/>
              </a:ext>
            </a:extLst>
          </p:cNvPr>
          <p:cNvPicPr>
            <a:picLocks noChangeAspect="1"/>
          </p:cNvPicPr>
          <p:nvPr/>
        </p:nvPicPr>
        <p:blipFill>
          <a:blip r:embed="rId4"/>
          <a:stretch>
            <a:fillRect/>
          </a:stretch>
        </p:blipFill>
        <p:spPr>
          <a:xfrm>
            <a:off x="7862886" y="255279"/>
            <a:ext cx="4178754" cy="2324636"/>
          </a:xfrm>
          <a:prstGeom prst="rect">
            <a:avLst/>
          </a:prstGeom>
        </p:spPr>
      </p:pic>
    </p:spTree>
    <p:extLst>
      <p:ext uri="{BB962C8B-B14F-4D97-AF65-F5344CB8AC3E}">
        <p14:creationId xmlns:p14="http://schemas.microsoft.com/office/powerpoint/2010/main" val="363962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DBFD-CE7E-014C-A256-D633FE8FDD07}"/>
              </a:ext>
            </a:extLst>
          </p:cNvPr>
          <p:cNvSpPr>
            <a:spLocks noGrp="1"/>
          </p:cNvSpPr>
          <p:nvPr>
            <p:ph type="title"/>
          </p:nvPr>
        </p:nvSpPr>
        <p:spPr>
          <a:xfrm>
            <a:off x="742666" y="365125"/>
            <a:ext cx="10515600" cy="1325563"/>
          </a:xfrm>
        </p:spPr>
        <p:txBody>
          <a:bodyPr/>
          <a:lstStyle/>
          <a:p>
            <a:r>
              <a:rPr lang="en-US" dirty="0"/>
              <a:t>Conclusions</a:t>
            </a:r>
          </a:p>
        </p:txBody>
      </p:sp>
      <p:sp>
        <p:nvSpPr>
          <p:cNvPr id="3" name="Content Placeholder 2">
            <a:extLst>
              <a:ext uri="{FF2B5EF4-FFF2-40B4-BE49-F238E27FC236}">
                <a16:creationId xmlns:a16="http://schemas.microsoft.com/office/drawing/2014/main" id="{213B79F6-8697-8148-B34B-FE5CA7BB06A8}"/>
              </a:ext>
            </a:extLst>
          </p:cNvPr>
          <p:cNvSpPr>
            <a:spLocks noGrp="1"/>
          </p:cNvSpPr>
          <p:nvPr>
            <p:ph idx="1"/>
          </p:nvPr>
        </p:nvSpPr>
        <p:spPr>
          <a:xfrm>
            <a:off x="742666" y="1487616"/>
            <a:ext cx="10515600" cy="4375448"/>
          </a:xfrm>
        </p:spPr>
        <p:txBody>
          <a:bodyPr>
            <a:normAutofit/>
          </a:bodyPr>
          <a:lstStyle/>
          <a:p>
            <a:pPr>
              <a:spcAft>
                <a:spcPts val="1200"/>
              </a:spcAft>
              <a:buClr>
                <a:srgbClr val="0070C0"/>
              </a:buClr>
              <a:buSzPct val="80000"/>
              <a:buFont typeface="Wingdings" charset="2"/>
              <a:buChar char="§"/>
            </a:pPr>
            <a:r>
              <a:rPr lang="en-AU" dirty="0"/>
              <a:t>SFPs may be involved in conducting safeguarding assessments at the country office level, which can assess the policy environment, training, and related issues. This can help inform country teams and their safeguarding workplans. </a:t>
            </a:r>
            <a:endParaRPr lang="en-GB" dirty="0"/>
          </a:p>
          <a:p>
            <a:pPr>
              <a:spcAft>
                <a:spcPts val="1200"/>
              </a:spcAft>
              <a:buClr>
                <a:srgbClr val="0070C0"/>
              </a:buClr>
              <a:buSzPct val="80000"/>
              <a:buFont typeface="Wingdings" charset="2"/>
              <a:buChar char="§"/>
            </a:pPr>
            <a:r>
              <a:rPr lang="en-AU" dirty="0"/>
              <a:t>It is important to regularly review the findings of this assessment to identify any new issues and to update mitigation strategies. </a:t>
            </a:r>
            <a:endParaRPr lang="en-GB" dirty="0"/>
          </a:p>
          <a:p>
            <a:pPr lvl="0">
              <a:spcAft>
                <a:spcPts val="1200"/>
              </a:spcAft>
              <a:buClr>
                <a:srgbClr val="0070C0"/>
              </a:buClr>
              <a:buSzPct val="80000"/>
              <a:buFont typeface="Wingdings" charset="2"/>
              <a:buChar char="§"/>
            </a:pPr>
            <a:endParaRPr lang="en-GB" dirty="0"/>
          </a:p>
          <a:p>
            <a:endParaRPr lang="en-US" dirty="0"/>
          </a:p>
        </p:txBody>
      </p:sp>
      <p:sp>
        <p:nvSpPr>
          <p:cNvPr id="7"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a:t>
            </a:r>
          </a:p>
        </p:txBody>
      </p:sp>
      <p:cxnSp>
        <p:nvCxnSpPr>
          <p:cNvPr id="9" name="Straight Connector 8">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9325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85BF0C-8F84-4AF6-9499-FA2E35BD5B61}"/>
              </a:ext>
            </a:extLst>
          </p:cNvPr>
          <p:cNvSpPr>
            <a:spLocks noGrp="1"/>
          </p:cNvSpPr>
          <p:nvPr>
            <p:ph type="title"/>
          </p:nvPr>
        </p:nvSpPr>
        <p:spPr>
          <a:xfrm>
            <a:off x="831850" y="2895600"/>
            <a:ext cx="10515600" cy="1666875"/>
          </a:xfrm>
          <a:solidFill>
            <a:srgbClr val="0070C0"/>
          </a:solidFill>
        </p:spPr>
        <p:txBody>
          <a:bodyPr>
            <a:normAutofit fontScale="90000"/>
          </a:bodyPr>
          <a:lstStyle/>
          <a:p>
            <a:r>
              <a:rPr lang="en-GB" dirty="0"/>
              <a:t> </a:t>
            </a:r>
            <a:r>
              <a:rPr lang="en-GB" dirty="0">
                <a:solidFill>
                  <a:schemeClr val="bg1"/>
                </a:solidFill>
              </a:rPr>
              <a:t>Session 3: Working with Safeguarding Networks</a:t>
            </a:r>
          </a:p>
        </p:txBody>
      </p:sp>
      <p:sp>
        <p:nvSpPr>
          <p:cNvPr id="7" name="Text Placeholder 6">
            <a:extLst>
              <a:ext uri="{FF2B5EF4-FFF2-40B4-BE49-F238E27FC236}">
                <a16:creationId xmlns:a16="http://schemas.microsoft.com/office/drawing/2014/main" id="{BDF96C60-7E43-4262-8397-94420B3A1138}"/>
              </a:ext>
            </a:extLst>
          </p:cNvPr>
          <p:cNvSpPr>
            <a:spLocks noGrp="1"/>
          </p:cNvSpPr>
          <p:nvPr>
            <p:ph type="body" idx="1"/>
          </p:nvPr>
        </p:nvSpPr>
        <p:spPr/>
        <p:txBody>
          <a:bodyPr/>
          <a:lstStyle/>
          <a:p>
            <a:endParaRPr lang="en-GB"/>
          </a:p>
        </p:txBody>
      </p:sp>
      <p:sp>
        <p:nvSpPr>
          <p:cNvPr id="8"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a:t>
            </a:r>
          </a:p>
        </p:txBody>
      </p:sp>
      <p:cxnSp>
        <p:nvCxnSpPr>
          <p:cNvPr id="11" name="Straight Connector 10">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4679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DBFD-CE7E-014C-A256-D633FE8FDD07}"/>
              </a:ext>
            </a:extLst>
          </p:cNvPr>
          <p:cNvSpPr>
            <a:spLocks noGrp="1"/>
          </p:cNvSpPr>
          <p:nvPr>
            <p:ph type="title"/>
          </p:nvPr>
        </p:nvSpPr>
        <p:spPr>
          <a:xfrm>
            <a:off x="742666" y="365125"/>
            <a:ext cx="10515600" cy="1325563"/>
          </a:xfrm>
        </p:spPr>
        <p:txBody>
          <a:bodyPr/>
          <a:lstStyle/>
          <a:p>
            <a:r>
              <a:rPr lang="en-US" dirty="0"/>
              <a:t>Safeguarding Networks</a:t>
            </a:r>
          </a:p>
        </p:txBody>
      </p:sp>
      <p:sp>
        <p:nvSpPr>
          <p:cNvPr id="3" name="Content Placeholder 2">
            <a:extLst>
              <a:ext uri="{FF2B5EF4-FFF2-40B4-BE49-F238E27FC236}">
                <a16:creationId xmlns:a16="http://schemas.microsoft.com/office/drawing/2014/main" id="{213B79F6-8697-8148-B34B-FE5CA7BB06A8}"/>
              </a:ext>
            </a:extLst>
          </p:cNvPr>
          <p:cNvSpPr>
            <a:spLocks noGrp="1"/>
          </p:cNvSpPr>
          <p:nvPr>
            <p:ph idx="1"/>
          </p:nvPr>
        </p:nvSpPr>
        <p:spPr>
          <a:xfrm>
            <a:off x="596766" y="1583145"/>
            <a:ext cx="8057377" cy="4503755"/>
          </a:xfrm>
        </p:spPr>
        <p:txBody>
          <a:bodyPr>
            <a:normAutofit fontScale="92500"/>
          </a:bodyPr>
          <a:lstStyle/>
          <a:p>
            <a:pPr>
              <a:buClr>
                <a:srgbClr val="0070C0"/>
              </a:buClr>
              <a:buSzPct val="80000"/>
              <a:buFont typeface="Wingdings" charset="2"/>
              <a:buChar char="§"/>
            </a:pPr>
            <a:r>
              <a:rPr lang="en-AU" dirty="0"/>
              <a:t>What resources exist in-country on safeguarding (e.g. national level safeguarding/PSEA networks, inter-agency PSEA coordinators, other agency SFPs, and local safeguarding actors such as government bodies or child rights organizations)?</a:t>
            </a:r>
            <a:endParaRPr lang="en-GB" dirty="0"/>
          </a:p>
          <a:p>
            <a:pPr>
              <a:buClr>
                <a:srgbClr val="0070C0"/>
              </a:buClr>
              <a:buSzPct val="80000"/>
              <a:buFont typeface="Wingdings" charset="2"/>
              <a:buChar char="§"/>
            </a:pPr>
            <a:r>
              <a:rPr lang="en-AU" dirty="0"/>
              <a:t>What information would be useful to ask other actors?</a:t>
            </a:r>
            <a:endParaRPr lang="en-GB" dirty="0"/>
          </a:p>
          <a:p>
            <a:pPr>
              <a:buClr>
                <a:srgbClr val="0070C0"/>
              </a:buClr>
              <a:buSzPct val="80000"/>
              <a:buFont typeface="Wingdings" charset="2"/>
              <a:buChar char="§"/>
            </a:pPr>
            <a:r>
              <a:rPr lang="en-AU" dirty="0"/>
              <a:t>Who is best placed to provide information on any referral mechanisms in place?</a:t>
            </a:r>
            <a:endParaRPr lang="en-GB" dirty="0"/>
          </a:p>
          <a:p>
            <a:pPr>
              <a:buClr>
                <a:srgbClr val="0070C0"/>
              </a:buClr>
              <a:buSzPct val="80000"/>
              <a:buFont typeface="Wingdings" charset="2"/>
              <a:buChar char="§"/>
            </a:pPr>
            <a:r>
              <a:rPr lang="en-AU" dirty="0"/>
              <a:t>What information can you share when talking about safeguarding in your organization with external actors? Is there anything you cannot share? </a:t>
            </a:r>
            <a:endParaRPr lang="en-GB" dirty="0"/>
          </a:p>
          <a:p>
            <a:pPr marL="0" indent="0">
              <a:buNone/>
            </a:pPr>
            <a:endParaRPr lang="en-US" dirty="0"/>
          </a:p>
        </p:txBody>
      </p:sp>
      <p:sp>
        <p:nvSpPr>
          <p:cNvPr id="7"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a:t>
            </a:r>
          </a:p>
        </p:txBody>
      </p:sp>
      <p:cxnSp>
        <p:nvCxnSpPr>
          <p:cNvPr id="9" name="Straight Connector 8">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B148431-086F-4478-BF24-B9A2148D4CF1}"/>
              </a:ext>
            </a:extLst>
          </p:cNvPr>
          <p:cNvPicPr>
            <a:picLocks noChangeAspect="1"/>
          </p:cNvPicPr>
          <p:nvPr/>
        </p:nvPicPr>
        <p:blipFill>
          <a:blip r:embed="rId3"/>
          <a:stretch>
            <a:fillRect/>
          </a:stretch>
        </p:blipFill>
        <p:spPr>
          <a:xfrm>
            <a:off x="8501743" y="294951"/>
            <a:ext cx="3709830" cy="2576387"/>
          </a:xfrm>
          <a:prstGeom prst="rect">
            <a:avLst/>
          </a:prstGeom>
        </p:spPr>
      </p:pic>
    </p:spTree>
    <p:extLst>
      <p:ext uri="{BB962C8B-B14F-4D97-AF65-F5344CB8AC3E}">
        <p14:creationId xmlns:p14="http://schemas.microsoft.com/office/powerpoint/2010/main" val="3269651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DBFD-CE7E-014C-A256-D633FE8FDD07}"/>
              </a:ext>
            </a:extLst>
          </p:cNvPr>
          <p:cNvSpPr>
            <a:spLocks noGrp="1"/>
          </p:cNvSpPr>
          <p:nvPr>
            <p:ph type="title"/>
          </p:nvPr>
        </p:nvSpPr>
        <p:spPr>
          <a:xfrm>
            <a:off x="742666" y="365125"/>
            <a:ext cx="10515600" cy="1325563"/>
          </a:xfrm>
        </p:spPr>
        <p:txBody>
          <a:bodyPr/>
          <a:lstStyle/>
          <a:p>
            <a:r>
              <a:rPr lang="en-US" dirty="0"/>
              <a:t>Conclusions</a:t>
            </a:r>
          </a:p>
        </p:txBody>
      </p:sp>
      <p:sp>
        <p:nvSpPr>
          <p:cNvPr id="3" name="Content Placeholder 2">
            <a:extLst>
              <a:ext uri="{FF2B5EF4-FFF2-40B4-BE49-F238E27FC236}">
                <a16:creationId xmlns:a16="http://schemas.microsoft.com/office/drawing/2014/main" id="{213B79F6-8697-8148-B34B-FE5CA7BB06A8}"/>
              </a:ext>
            </a:extLst>
          </p:cNvPr>
          <p:cNvSpPr>
            <a:spLocks noGrp="1"/>
          </p:cNvSpPr>
          <p:nvPr>
            <p:ph idx="1"/>
          </p:nvPr>
        </p:nvSpPr>
        <p:spPr>
          <a:xfrm>
            <a:off x="742666" y="1589322"/>
            <a:ext cx="10515600" cy="4273742"/>
          </a:xfrm>
        </p:spPr>
        <p:txBody>
          <a:bodyPr>
            <a:normAutofit/>
          </a:bodyPr>
          <a:lstStyle/>
          <a:p>
            <a:pPr>
              <a:spcAft>
                <a:spcPts val="600"/>
              </a:spcAft>
              <a:buClr>
                <a:srgbClr val="0070C0"/>
              </a:buClr>
              <a:buSzPct val="80000"/>
              <a:buFont typeface="Wingdings" charset="2"/>
              <a:buChar char="§"/>
            </a:pPr>
            <a:r>
              <a:rPr lang="en-AU" dirty="0"/>
              <a:t>In-country safeguarding networks can provide valuable information and support to SFPs on safeguarding.</a:t>
            </a:r>
            <a:endParaRPr lang="en-GB" dirty="0"/>
          </a:p>
          <a:p>
            <a:pPr>
              <a:spcAft>
                <a:spcPts val="600"/>
              </a:spcAft>
              <a:buClr>
                <a:srgbClr val="0070C0"/>
              </a:buClr>
              <a:buSzPct val="80000"/>
              <a:buFont typeface="Wingdings" charset="2"/>
              <a:buChar char="§"/>
            </a:pPr>
            <a:r>
              <a:rPr lang="en-AU" dirty="0"/>
              <a:t>It is important to understand what information can be shared with others, and what should not be shared, as well as what information is useful to gain from other actors.</a:t>
            </a:r>
            <a:endParaRPr lang="en-GB" dirty="0"/>
          </a:p>
          <a:p>
            <a:pPr>
              <a:spcAft>
                <a:spcPts val="600"/>
              </a:spcAft>
              <a:buClr>
                <a:srgbClr val="0070C0"/>
              </a:buClr>
              <a:buSzPct val="80000"/>
              <a:buFont typeface="Wingdings" charset="2"/>
              <a:buChar char="§"/>
            </a:pPr>
            <a:r>
              <a:rPr lang="en-AU" dirty="0"/>
              <a:t>Ensure sufficient time is allocated to identifying and networking with relevant safeguarding focal points and networks.</a:t>
            </a:r>
            <a:endParaRPr lang="en-US" dirty="0"/>
          </a:p>
        </p:txBody>
      </p:sp>
      <p:sp>
        <p:nvSpPr>
          <p:cNvPr id="7"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  </a:t>
            </a:r>
          </a:p>
        </p:txBody>
      </p:sp>
      <p:cxnSp>
        <p:nvCxnSpPr>
          <p:cNvPr id="9" name="Straight Connector 8">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3809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00B9E6B-73D8-4198-A9E9-6AD3B96593B4}"/>
              </a:ext>
            </a:extLst>
          </p:cNvPr>
          <p:cNvSpPr>
            <a:spLocks noGrp="1"/>
          </p:cNvSpPr>
          <p:nvPr>
            <p:ph type="title"/>
          </p:nvPr>
        </p:nvSpPr>
        <p:spPr>
          <a:xfrm>
            <a:off x="831850" y="3571875"/>
            <a:ext cx="10515600" cy="990600"/>
          </a:xfrm>
          <a:solidFill>
            <a:srgbClr val="0070C0"/>
          </a:solidFill>
        </p:spPr>
        <p:txBody>
          <a:bodyPr/>
          <a:lstStyle/>
          <a:p>
            <a:r>
              <a:rPr lang="en-GB" dirty="0"/>
              <a:t> </a:t>
            </a:r>
            <a:r>
              <a:rPr lang="en-GB" dirty="0">
                <a:solidFill>
                  <a:schemeClr val="bg1"/>
                </a:solidFill>
              </a:rPr>
              <a:t>Session 4: Additional Sessions</a:t>
            </a:r>
          </a:p>
        </p:txBody>
      </p:sp>
      <p:sp>
        <p:nvSpPr>
          <p:cNvPr id="7" name="Text Placeholder 6">
            <a:extLst>
              <a:ext uri="{FF2B5EF4-FFF2-40B4-BE49-F238E27FC236}">
                <a16:creationId xmlns:a16="http://schemas.microsoft.com/office/drawing/2014/main" id="{0754CFCD-63FA-4168-86BB-0C8F3EE00505}"/>
              </a:ext>
            </a:extLst>
          </p:cNvPr>
          <p:cNvSpPr>
            <a:spLocks noGrp="1"/>
          </p:cNvSpPr>
          <p:nvPr>
            <p:ph type="body" idx="1"/>
          </p:nvPr>
        </p:nvSpPr>
        <p:spPr/>
        <p:txBody>
          <a:bodyPr/>
          <a:lstStyle/>
          <a:p>
            <a:endParaRPr lang="en-GB"/>
          </a:p>
        </p:txBody>
      </p:sp>
      <p:sp>
        <p:nvSpPr>
          <p:cNvPr id="8"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a:t>
            </a:r>
          </a:p>
        </p:txBody>
      </p:sp>
      <p:cxnSp>
        <p:nvCxnSpPr>
          <p:cNvPr id="11" name="Straight Connector 10">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6730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C90DFF3-4CC0-4A00-97E0-163D0784E76C}"/>
              </a:ext>
            </a:extLst>
          </p:cNvPr>
          <p:cNvSpPr>
            <a:spLocks noGrp="1"/>
          </p:cNvSpPr>
          <p:nvPr>
            <p:ph type="title"/>
          </p:nvPr>
        </p:nvSpPr>
        <p:spPr>
          <a:xfrm>
            <a:off x="415119" y="345354"/>
            <a:ext cx="11555454" cy="2023232"/>
          </a:xfrm>
        </p:spPr>
        <p:txBody>
          <a:bodyPr/>
          <a:lstStyle/>
          <a:p>
            <a:r>
              <a:rPr lang="en-AU" i="1" dirty="0"/>
              <a:t>Online Assignment</a:t>
            </a:r>
            <a:r>
              <a:rPr lang="en-AU" dirty="0"/>
              <a:t> </a:t>
            </a:r>
            <a:r>
              <a:rPr lang="en-AU" dirty="0">
                <a:solidFill>
                  <a:schemeClr val="accent1">
                    <a:lumMod val="75000"/>
                  </a:schemeClr>
                </a:solidFill>
              </a:rPr>
              <a:t>|</a:t>
            </a:r>
            <a:r>
              <a:rPr lang="en-GB" dirty="0">
                <a:solidFill>
                  <a:schemeClr val="accent1">
                    <a:lumMod val="75000"/>
                  </a:schemeClr>
                </a:solidFill>
              </a:rPr>
              <a:t>BOND Reporting Case Studies</a:t>
            </a:r>
          </a:p>
        </p:txBody>
      </p:sp>
      <p:sp>
        <p:nvSpPr>
          <p:cNvPr id="9" name="TextBox 8">
            <a:extLst>
              <a:ext uri="{FF2B5EF4-FFF2-40B4-BE49-F238E27FC236}">
                <a16:creationId xmlns:a16="http://schemas.microsoft.com/office/drawing/2014/main" id="{0E0A4E02-C533-4C1C-AB13-0CDBD9C64E55}"/>
              </a:ext>
            </a:extLst>
          </p:cNvPr>
          <p:cNvSpPr txBox="1"/>
          <p:nvPr/>
        </p:nvSpPr>
        <p:spPr>
          <a:xfrm>
            <a:off x="438391" y="2438400"/>
            <a:ext cx="7736780" cy="3608167"/>
          </a:xfrm>
          <a:prstGeom prst="rect">
            <a:avLst/>
          </a:prstGeom>
          <a:noFill/>
        </p:spPr>
        <p:txBody>
          <a:bodyPr wrap="square" rtlCol="0">
            <a:spAutoFit/>
          </a:bodyPr>
          <a:lstStyle/>
          <a:p>
            <a:pPr marL="514350" lvl="0" indent="-514350">
              <a:lnSpc>
                <a:spcPct val="90000"/>
              </a:lnSpc>
              <a:spcBef>
                <a:spcPts val="1000"/>
              </a:spcBef>
              <a:spcAft>
                <a:spcPts val="600"/>
              </a:spcAft>
              <a:buClr>
                <a:srgbClr val="0070C0"/>
              </a:buClr>
              <a:buSzPct val="80000"/>
              <a:buFont typeface="+mj-lt"/>
              <a:buAutoNum type="arabicPeriod"/>
            </a:pPr>
            <a:r>
              <a:rPr lang="en-AU" sz="2400" dirty="0"/>
              <a:t>What are the key issues with the reporting process highlighted in this case study?</a:t>
            </a:r>
            <a:endParaRPr lang="en-GB" sz="2400" dirty="0"/>
          </a:p>
          <a:p>
            <a:pPr marL="514350" lvl="0" indent="-514350">
              <a:lnSpc>
                <a:spcPct val="90000"/>
              </a:lnSpc>
              <a:spcBef>
                <a:spcPts val="1000"/>
              </a:spcBef>
              <a:spcAft>
                <a:spcPts val="600"/>
              </a:spcAft>
              <a:buClr>
                <a:srgbClr val="0070C0"/>
              </a:buClr>
              <a:buSzPct val="80000"/>
              <a:buFont typeface="+mj-lt"/>
              <a:buAutoNum type="arabicPeriod"/>
            </a:pPr>
            <a:r>
              <a:rPr lang="en-AU" sz="2400" dirty="0"/>
              <a:t>What reporting pathway would have been used if this situation had arisen in your organization? Would it have led to a different outcome than the one in the case study? </a:t>
            </a:r>
            <a:endParaRPr lang="en-GB" sz="2400" dirty="0"/>
          </a:p>
          <a:p>
            <a:pPr marL="514350" lvl="0" indent="-514350">
              <a:lnSpc>
                <a:spcPct val="90000"/>
              </a:lnSpc>
              <a:spcBef>
                <a:spcPts val="1000"/>
              </a:spcBef>
              <a:spcAft>
                <a:spcPts val="600"/>
              </a:spcAft>
              <a:buClr>
                <a:srgbClr val="0070C0"/>
              </a:buClr>
              <a:buSzPct val="80000"/>
              <a:buFont typeface="+mj-lt"/>
              <a:buAutoNum type="arabicPeriod"/>
            </a:pPr>
            <a:r>
              <a:rPr lang="en-AU" sz="2400" dirty="0"/>
              <a:t>What recommendations would you make to improve the reporting process in this case study?</a:t>
            </a:r>
            <a:endParaRPr lang="en-GB" sz="2400" dirty="0"/>
          </a:p>
          <a:p>
            <a:endParaRPr lang="en-GB" sz="2400" dirty="0"/>
          </a:p>
        </p:txBody>
      </p:sp>
      <p:sp>
        <p:nvSpPr>
          <p:cNvPr id="11"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a:t>
            </a:r>
          </a:p>
        </p:txBody>
      </p:sp>
      <p:cxnSp>
        <p:nvCxnSpPr>
          <p:cNvPr id="13" name="Straight Connector 12">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8C714570-F562-4227-B0D8-0E8989A465C7}"/>
              </a:ext>
            </a:extLst>
          </p:cNvPr>
          <p:cNvPicPr>
            <a:picLocks noChangeAspect="1"/>
          </p:cNvPicPr>
          <p:nvPr/>
        </p:nvPicPr>
        <p:blipFill>
          <a:blip r:embed="rId3"/>
          <a:stretch>
            <a:fillRect/>
          </a:stretch>
        </p:blipFill>
        <p:spPr>
          <a:xfrm>
            <a:off x="8577221" y="2210707"/>
            <a:ext cx="3092264" cy="2632906"/>
          </a:xfrm>
          <a:prstGeom prst="rect">
            <a:avLst/>
          </a:prstGeom>
        </p:spPr>
      </p:pic>
    </p:spTree>
    <p:extLst>
      <p:ext uri="{BB962C8B-B14F-4D97-AF65-F5344CB8AC3E}">
        <p14:creationId xmlns:p14="http://schemas.microsoft.com/office/powerpoint/2010/main" val="2934106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DBFD-CE7E-014C-A256-D633FE8FDD07}"/>
              </a:ext>
            </a:extLst>
          </p:cNvPr>
          <p:cNvSpPr>
            <a:spLocks noGrp="1"/>
          </p:cNvSpPr>
          <p:nvPr>
            <p:ph type="title"/>
          </p:nvPr>
        </p:nvSpPr>
        <p:spPr>
          <a:xfrm>
            <a:off x="742666" y="365125"/>
            <a:ext cx="10515600" cy="1325563"/>
          </a:xfrm>
        </p:spPr>
        <p:txBody>
          <a:bodyPr/>
          <a:lstStyle/>
          <a:p>
            <a:r>
              <a:rPr lang="en-US" dirty="0"/>
              <a:t>Wrap-up</a:t>
            </a:r>
          </a:p>
        </p:txBody>
      </p:sp>
      <p:sp>
        <p:nvSpPr>
          <p:cNvPr id="3" name="Content Placeholder 2">
            <a:extLst>
              <a:ext uri="{FF2B5EF4-FFF2-40B4-BE49-F238E27FC236}">
                <a16:creationId xmlns:a16="http://schemas.microsoft.com/office/drawing/2014/main" id="{213B79F6-8697-8148-B34B-FE5CA7BB06A8}"/>
              </a:ext>
            </a:extLst>
          </p:cNvPr>
          <p:cNvSpPr>
            <a:spLocks noGrp="1"/>
          </p:cNvSpPr>
          <p:nvPr>
            <p:ph idx="1"/>
          </p:nvPr>
        </p:nvSpPr>
        <p:spPr>
          <a:xfrm>
            <a:off x="742666" y="1310189"/>
            <a:ext cx="10515600" cy="5182671"/>
          </a:xfrm>
        </p:spPr>
        <p:txBody>
          <a:bodyPr>
            <a:normAutofit lnSpcReduction="10000"/>
          </a:bodyPr>
          <a:lstStyle/>
          <a:p>
            <a:pPr marL="228600" lvl="1">
              <a:lnSpc>
                <a:spcPct val="100000"/>
              </a:lnSpc>
              <a:spcBef>
                <a:spcPts val="1000"/>
              </a:spcBef>
              <a:buClr>
                <a:srgbClr val="0070C0"/>
              </a:buClr>
              <a:buSzPct val="80000"/>
              <a:buFont typeface="Wingdings" charset="2"/>
              <a:buChar char="§"/>
            </a:pPr>
            <a:r>
              <a:rPr lang="en-AU" sz="2700" dirty="0"/>
              <a:t>SFPs play a critical role in raising awareness of safeguarding with staff and may also support programs to do this with communities.</a:t>
            </a:r>
            <a:endParaRPr lang="en-GB" sz="2700" dirty="0"/>
          </a:p>
          <a:p>
            <a:pPr marL="228600" lvl="1">
              <a:lnSpc>
                <a:spcPct val="100000"/>
              </a:lnSpc>
              <a:spcBef>
                <a:spcPts val="1000"/>
              </a:spcBef>
              <a:buClr>
                <a:srgbClr val="0070C0"/>
              </a:buClr>
              <a:buSzPct val="80000"/>
              <a:buFont typeface="Wingdings" charset="2"/>
              <a:buChar char="§"/>
            </a:pPr>
            <a:r>
              <a:rPr lang="en-AU" sz="2700" dirty="0"/>
              <a:t>SFPs may be involved in conducting safeguarding assessments at the country office level, which can help inform country teams and their safeguarding workplans.</a:t>
            </a:r>
            <a:endParaRPr lang="en-GB" sz="2700" dirty="0"/>
          </a:p>
          <a:p>
            <a:pPr marL="228600" lvl="1">
              <a:lnSpc>
                <a:spcPct val="110000"/>
              </a:lnSpc>
              <a:spcBef>
                <a:spcPts val="1000"/>
              </a:spcBef>
              <a:buClr>
                <a:srgbClr val="0070C0"/>
              </a:buClr>
              <a:buSzPct val="80000"/>
              <a:buFont typeface="Wingdings" charset="2"/>
              <a:buChar char="§"/>
            </a:pPr>
            <a:r>
              <a:rPr lang="en-AU" sz="2700" dirty="0"/>
              <a:t>SFPs should liaise with Safeguarding Focal Points from other NGOs and UN agencies in-country, and PSEA/Safeguarding networks where established. </a:t>
            </a:r>
            <a:endParaRPr lang="en-GB" sz="2700" dirty="0"/>
          </a:p>
          <a:p>
            <a:pPr marL="228600" lvl="1">
              <a:lnSpc>
                <a:spcPct val="110000"/>
              </a:lnSpc>
              <a:spcBef>
                <a:spcPts val="1000"/>
              </a:spcBef>
              <a:buClr>
                <a:srgbClr val="0070C0"/>
              </a:buClr>
              <a:buSzPct val="80000"/>
              <a:buFont typeface="Wingdings" charset="2"/>
              <a:buChar char="§"/>
            </a:pPr>
            <a:r>
              <a:rPr lang="en-AU" sz="2700" dirty="0"/>
              <a:t>It is important for country offices to be aware </a:t>
            </a:r>
            <a:r>
              <a:rPr lang="en-AU" sz="2700"/>
              <a:t>of and, </a:t>
            </a:r>
            <a:r>
              <a:rPr lang="en-AU" sz="2700" dirty="0"/>
              <a:t>where appropriate, contribute to  collective, inter-agency measures to prevent and address PSEA/Safeguarding violations.</a:t>
            </a:r>
            <a:endParaRPr lang="en-GB" sz="2700" dirty="0"/>
          </a:p>
          <a:p>
            <a:pPr>
              <a:lnSpc>
                <a:spcPct val="120000"/>
              </a:lnSpc>
              <a:buClr>
                <a:srgbClr val="0070C0"/>
              </a:buClr>
              <a:buSzPct val="80000"/>
              <a:buFont typeface="Wingdings" charset="2"/>
              <a:buChar char="§"/>
            </a:pPr>
            <a:endParaRPr lang="en-GB" sz="2700" dirty="0"/>
          </a:p>
          <a:p>
            <a:endParaRPr lang="en-US" dirty="0"/>
          </a:p>
        </p:txBody>
      </p:sp>
      <p:sp>
        <p:nvSpPr>
          <p:cNvPr id="7"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a:t>
            </a:r>
          </a:p>
        </p:txBody>
      </p:sp>
      <p:cxnSp>
        <p:nvCxnSpPr>
          <p:cNvPr id="9" name="Straight Connector 8">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3646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DBFD-CE7E-014C-A256-D633FE8FDD07}"/>
              </a:ext>
            </a:extLst>
          </p:cNvPr>
          <p:cNvSpPr>
            <a:spLocks noGrp="1"/>
          </p:cNvSpPr>
          <p:nvPr>
            <p:ph type="title"/>
          </p:nvPr>
        </p:nvSpPr>
        <p:spPr/>
        <p:txBody>
          <a:bodyPr/>
          <a:lstStyle/>
          <a:p>
            <a:r>
              <a:rPr lang="en-US" dirty="0"/>
              <a:t>Learning Objectives </a:t>
            </a:r>
          </a:p>
        </p:txBody>
      </p:sp>
      <p:sp>
        <p:nvSpPr>
          <p:cNvPr id="3" name="Content Placeholder 2">
            <a:extLst>
              <a:ext uri="{FF2B5EF4-FFF2-40B4-BE49-F238E27FC236}">
                <a16:creationId xmlns:a16="http://schemas.microsoft.com/office/drawing/2014/main" id="{213B79F6-8697-8148-B34B-FE5CA7BB06A8}"/>
              </a:ext>
            </a:extLst>
          </p:cNvPr>
          <p:cNvSpPr>
            <a:spLocks noGrp="1"/>
          </p:cNvSpPr>
          <p:nvPr>
            <p:ph idx="1"/>
          </p:nvPr>
        </p:nvSpPr>
        <p:spPr>
          <a:xfrm>
            <a:off x="742666" y="1511726"/>
            <a:ext cx="10515600" cy="4351338"/>
          </a:xfrm>
        </p:spPr>
        <p:txBody>
          <a:bodyPr>
            <a:normAutofit/>
          </a:bodyPr>
          <a:lstStyle/>
          <a:p>
            <a:pPr marL="0" indent="0">
              <a:buNone/>
            </a:pPr>
            <a:r>
              <a:rPr lang="en-AU" dirty="0"/>
              <a:t>SFPs will be able to:</a:t>
            </a:r>
            <a:endParaRPr lang="en-GB" dirty="0"/>
          </a:p>
          <a:p>
            <a:pPr>
              <a:spcAft>
                <a:spcPts val="1200"/>
              </a:spcAft>
              <a:buClr>
                <a:srgbClr val="0070C0"/>
              </a:buClr>
              <a:buSzPct val="80000"/>
              <a:buFont typeface="Wingdings" charset="2"/>
              <a:buChar char="§"/>
            </a:pPr>
            <a:r>
              <a:rPr lang="en-AU" sz="2500" dirty="0"/>
              <a:t>Understand what information to disseminate among staff including through staff training</a:t>
            </a:r>
            <a:endParaRPr lang="en-GB" sz="2500" dirty="0"/>
          </a:p>
          <a:p>
            <a:pPr>
              <a:spcAft>
                <a:spcPts val="1200"/>
              </a:spcAft>
              <a:buClr>
                <a:srgbClr val="0070C0"/>
              </a:buClr>
              <a:buSzPct val="80000"/>
              <a:buFont typeface="Wingdings" charset="2"/>
              <a:buChar char="§"/>
            </a:pPr>
            <a:r>
              <a:rPr lang="en-AU" sz="2500" dirty="0"/>
              <a:t>Understand how to develop relevant safeguarding messages for communities </a:t>
            </a:r>
            <a:endParaRPr lang="en-GB" sz="2500" dirty="0"/>
          </a:p>
          <a:p>
            <a:pPr>
              <a:spcAft>
                <a:spcPts val="1200"/>
              </a:spcAft>
              <a:buClr>
                <a:srgbClr val="0070C0"/>
              </a:buClr>
              <a:buSzPct val="80000"/>
              <a:buFont typeface="Wingdings" charset="2"/>
              <a:buChar char="§"/>
            </a:pPr>
            <a:r>
              <a:rPr lang="en-AU" sz="2500" dirty="0"/>
              <a:t>Support safeguarding assessments </a:t>
            </a:r>
            <a:endParaRPr lang="en-GB" sz="2500" dirty="0"/>
          </a:p>
          <a:p>
            <a:pPr>
              <a:spcAft>
                <a:spcPts val="1200"/>
              </a:spcAft>
              <a:buClr>
                <a:srgbClr val="0070C0"/>
              </a:buClr>
              <a:buSzPct val="80000"/>
              <a:buFont typeface="Wingdings" charset="2"/>
              <a:buChar char="§"/>
            </a:pPr>
            <a:r>
              <a:rPr lang="en-AU" sz="2500" dirty="0"/>
              <a:t>Liaise effectively with other SFPs to contribute to collective PSEA measures, and coordinate with other actors to ensure appropriate referral pathways </a:t>
            </a:r>
            <a:endParaRPr lang="en-GB" sz="2500" dirty="0"/>
          </a:p>
          <a:p>
            <a:pPr lvl="0">
              <a:spcAft>
                <a:spcPts val="1200"/>
              </a:spcAft>
              <a:buClr>
                <a:srgbClr val="0070C0"/>
              </a:buClr>
              <a:buSzPct val="80000"/>
              <a:buFont typeface="Wingdings" charset="2"/>
              <a:buChar char="§"/>
            </a:pPr>
            <a:endParaRPr lang="en-GB" sz="2400" dirty="0"/>
          </a:p>
          <a:p>
            <a:endParaRPr lang="en-US" dirty="0"/>
          </a:p>
        </p:txBody>
      </p:sp>
      <p:sp>
        <p:nvSpPr>
          <p:cNvPr id="7"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 </a:t>
            </a:r>
          </a:p>
        </p:txBody>
      </p:sp>
      <p:cxnSp>
        <p:nvCxnSpPr>
          <p:cNvPr id="9" name="Straight Connector 8">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3526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6F25AA-46EC-4430-A010-210A36B7E59A}"/>
              </a:ext>
            </a:extLst>
          </p:cNvPr>
          <p:cNvSpPr>
            <a:spLocks noGrp="1"/>
          </p:cNvSpPr>
          <p:nvPr>
            <p:ph type="title"/>
          </p:nvPr>
        </p:nvSpPr>
        <p:spPr>
          <a:xfrm>
            <a:off x="831850" y="3614738"/>
            <a:ext cx="10515600" cy="947737"/>
          </a:xfrm>
          <a:solidFill>
            <a:srgbClr val="0070C0"/>
          </a:solidFill>
        </p:spPr>
        <p:txBody>
          <a:bodyPr/>
          <a:lstStyle/>
          <a:p>
            <a:r>
              <a:rPr lang="en-GB" dirty="0">
                <a:solidFill>
                  <a:schemeClr val="bg1"/>
                </a:solidFill>
              </a:rPr>
              <a:t> Session 0: Refresher </a:t>
            </a:r>
          </a:p>
        </p:txBody>
      </p:sp>
      <p:sp>
        <p:nvSpPr>
          <p:cNvPr id="6" name="Text Placeholder 5">
            <a:extLst>
              <a:ext uri="{FF2B5EF4-FFF2-40B4-BE49-F238E27FC236}">
                <a16:creationId xmlns:a16="http://schemas.microsoft.com/office/drawing/2014/main" id="{EECB6398-2704-4053-9EAC-A6216DB03347}"/>
              </a:ext>
            </a:extLst>
          </p:cNvPr>
          <p:cNvSpPr>
            <a:spLocks noGrp="1"/>
          </p:cNvSpPr>
          <p:nvPr>
            <p:ph type="body" idx="1"/>
          </p:nvPr>
        </p:nvSpPr>
        <p:spPr/>
        <p:txBody>
          <a:bodyPr/>
          <a:lstStyle/>
          <a:p>
            <a:endParaRPr lang="en-GB" dirty="0"/>
          </a:p>
        </p:txBody>
      </p:sp>
      <p:sp>
        <p:nvSpPr>
          <p:cNvPr id="7"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a:t>
            </a:r>
          </a:p>
        </p:txBody>
      </p:sp>
      <p:cxnSp>
        <p:nvCxnSpPr>
          <p:cNvPr id="9" name="Straight Connector 8">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6738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DBFD-CE7E-014C-A256-D633FE8FDD07}"/>
              </a:ext>
            </a:extLst>
          </p:cNvPr>
          <p:cNvSpPr>
            <a:spLocks noGrp="1"/>
          </p:cNvSpPr>
          <p:nvPr>
            <p:ph type="title"/>
          </p:nvPr>
        </p:nvSpPr>
        <p:spPr/>
        <p:txBody>
          <a:bodyPr/>
          <a:lstStyle/>
          <a:p>
            <a:r>
              <a:rPr lang="en-US" dirty="0"/>
              <a:t>Ground Rules </a:t>
            </a:r>
          </a:p>
        </p:txBody>
      </p:sp>
      <p:sp>
        <p:nvSpPr>
          <p:cNvPr id="3" name="Content Placeholder 2">
            <a:extLst>
              <a:ext uri="{FF2B5EF4-FFF2-40B4-BE49-F238E27FC236}">
                <a16:creationId xmlns:a16="http://schemas.microsoft.com/office/drawing/2014/main" id="{213B79F6-8697-8148-B34B-FE5CA7BB06A8}"/>
              </a:ext>
            </a:extLst>
          </p:cNvPr>
          <p:cNvSpPr>
            <a:spLocks noGrp="1"/>
          </p:cNvSpPr>
          <p:nvPr>
            <p:ph idx="1"/>
          </p:nvPr>
        </p:nvSpPr>
        <p:spPr>
          <a:xfrm>
            <a:off x="742666" y="1511726"/>
            <a:ext cx="10515600" cy="4351338"/>
          </a:xfrm>
        </p:spPr>
        <p:txBody>
          <a:bodyPr>
            <a:normAutofit/>
          </a:bodyPr>
          <a:lstStyle/>
          <a:p>
            <a:pPr>
              <a:spcAft>
                <a:spcPts val="1200"/>
              </a:spcAft>
              <a:buClr>
                <a:srgbClr val="0070C0"/>
              </a:buClr>
              <a:buSzPct val="80000"/>
              <a:buFont typeface="Wingdings" charset="2"/>
              <a:buChar char="§"/>
            </a:pPr>
            <a:r>
              <a:rPr lang="en-AU" sz="2500" dirty="0"/>
              <a:t>Ensure you have your preferred name showing </a:t>
            </a:r>
          </a:p>
          <a:p>
            <a:pPr>
              <a:spcAft>
                <a:spcPts val="1200"/>
              </a:spcAft>
              <a:buClr>
                <a:srgbClr val="0070C0"/>
              </a:buClr>
              <a:buSzPct val="80000"/>
              <a:buFont typeface="Wingdings" charset="2"/>
              <a:buChar char="§"/>
            </a:pPr>
            <a:r>
              <a:rPr lang="en-AU" sz="2500" dirty="0"/>
              <a:t>Please mute while others are speaking </a:t>
            </a:r>
            <a:endParaRPr lang="en-GB" sz="2500" dirty="0"/>
          </a:p>
          <a:p>
            <a:pPr>
              <a:spcAft>
                <a:spcPts val="1200"/>
              </a:spcAft>
              <a:buClr>
                <a:srgbClr val="0070C0"/>
              </a:buClr>
              <a:buSzPct val="80000"/>
              <a:buFont typeface="Wingdings" charset="2"/>
              <a:buChar char="§"/>
            </a:pPr>
            <a:r>
              <a:rPr lang="en-AU" sz="2500" dirty="0"/>
              <a:t>Please keep your video on unless you have connection issues  </a:t>
            </a:r>
            <a:endParaRPr lang="en-GB" sz="2500" dirty="0"/>
          </a:p>
          <a:p>
            <a:pPr>
              <a:spcAft>
                <a:spcPts val="1200"/>
              </a:spcAft>
              <a:buClr>
                <a:srgbClr val="0070C0"/>
              </a:buClr>
              <a:buSzPct val="80000"/>
              <a:buFont typeface="Wingdings" charset="2"/>
              <a:buChar char="§"/>
            </a:pPr>
            <a:r>
              <a:rPr lang="en-AU" sz="2500" dirty="0"/>
              <a:t>Please use the chat box / or raise hand</a:t>
            </a:r>
            <a:endParaRPr lang="en-GB" sz="2500" dirty="0"/>
          </a:p>
          <a:p>
            <a:pPr>
              <a:spcAft>
                <a:spcPts val="1200"/>
              </a:spcAft>
              <a:buClr>
                <a:srgbClr val="0070C0"/>
              </a:buClr>
              <a:buSzPct val="80000"/>
              <a:buFont typeface="Wingdings" charset="2"/>
              <a:buChar char="§"/>
            </a:pPr>
            <a:r>
              <a:rPr lang="en-AU" sz="2500" dirty="0"/>
              <a:t>Only step away from your computer during assigned breaks</a:t>
            </a:r>
            <a:endParaRPr lang="en-GB" sz="2500" dirty="0"/>
          </a:p>
          <a:p>
            <a:pPr>
              <a:spcAft>
                <a:spcPts val="1200"/>
              </a:spcAft>
              <a:buClr>
                <a:srgbClr val="0070C0"/>
              </a:buClr>
              <a:buSzPct val="80000"/>
              <a:buFont typeface="Wingdings" charset="2"/>
              <a:buChar char="§"/>
            </a:pPr>
            <a:r>
              <a:rPr lang="en-AU" sz="2500" dirty="0"/>
              <a:t>Please participate as much as possible</a:t>
            </a:r>
          </a:p>
          <a:p>
            <a:pPr marL="0" lvl="0" indent="0">
              <a:spcAft>
                <a:spcPts val="1200"/>
              </a:spcAft>
              <a:buClr>
                <a:srgbClr val="0070C0"/>
              </a:buClr>
              <a:buSzPct val="80000"/>
              <a:buNone/>
            </a:pPr>
            <a:endParaRPr lang="en-GB" sz="2400" dirty="0"/>
          </a:p>
          <a:p>
            <a:endParaRPr lang="en-US" dirty="0"/>
          </a:p>
        </p:txBody>
      </p:sp>
      <p:sp>
        <p:nvSpPr>
          <p:cNvPr id="7"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 </a:t>
            </a:r>
          </a:p>
        </p:txBody>
      </p:sp>
      <p:cxnSp>
        <p:nvCxnSpPr>
          <p:cNvPr id="9" name="Straight Connector 8">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8148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85BF0C-8F84-4AF6-9499-FA2E35BD5B61}"/>
              </a:ext>
            </a:extLst>
          </p:cNvPr>
          <p:cNvSpPr>
            <a:spLocks noGrp="1"/>
          </p:cNvSpPr>
          <p:nvPr>
            <p:ph type="title"/>
          </p:nvPr>
        </p:nvSpPr>
        <p:spPr>
          <a:xfrm>
            <a:off x="831850" y="3643313"/>
            <a:ext cx="10515600" cy="919162"/>
          </a:xfrm>
          <a:solidFill>
            <a:srgbClr val="0070C0"/>
          </a:solidFill>
        </p:spPr>
        <p:txBody>
          <a:bodyPr/>
          <a:lstStyle/>
          <a:p>
            <a:r>
              <a:rPr lang="en-GB" dirty="0"/>
              <a:t> </a:t>
            </a:r>
            <a:r>
              <a:rPr lang="en-GB" dirty="0">
                <a:solidFill>
                  <a:schemeClr val="bg1"/>
                </a:solidFill>
              </a:rPr>
              <a:t>Session 1: Raising Awareness</a:t>
            </a:r>
          </a:p>
        </p:txBody>
      </p:sp>
      <p:sp>
        <p:nvSpPr>
          <p:cNvPr id="7" name="Text Placeholder 6">
            <a:extLst>
              <a:ext uri="{FF2B5EF4-FFF2-40B4-BE49-F238E27FC236}">
                <a16:creationId xmlns:a16="http://schemas.microsoft.com/office/drawing/2014/main" id="{BDF96C60-7E43-4262-8397-94420B3A1138}"/>
              </a:ext>
            </a:extLst>
          </p:cNvPr>
          <p:cNvSpPr>
            <a:spLocks noGrp="1"/>
          </p:cNvSpPr>
          <p:nvPr>
            <p:ph type="body" idx="1"/>
          </p:nvPr>
        </p:nvSpPr>
        <p:spPr/>
        <p:txBody>
          <a:bodyPr/>
          <a:lstStyle/>
          <a:p>
            <a:endParaRPr lang="en-GB"/>
          </a:p>
        </p:txBody>
      </p:sp>
      <p:sp>
        <p:nvSpPr>
          <p:cNvPr id="8"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a:t>
            </a:r>
          </a:p>
        </p:txBody>
      </p:sp>
      <p:cxnSp>
        <p:nvCxnSpPr>
          <p:cNvPr id="11" name="Straight Connector 10">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1887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DBFD-CE7E-014C-A256-D633FE8FDD07}"/>
              </a:ext>
            </a:extLst>
          </p:cNvPr>
          <p:cNvSpPr>
            <a:spLocks noGrp="1"/>
          </p:cNvSpPr>
          <p:nvPr>
            <p:ph type="title"/>
          </p:nvPr>
        </p:nvSpPr>
        <p:spPr>
          <a:xfrm>
            <a:off x="477672" y="365125"/>
            <a:ext cx="10876128" cy="1325563"/>
          </a:xfrm>
        </p:spPr>
        <p:txBody>
          <a:bodyPr/>
          <a:lstStyle/>
          <a:p>
            <a:r>
              <a:rPr lang="en-US" dirty="0"/>
              <a:t>Raising Awareness with Staff and Communities </a:t>
            </a:r>
          </a:p>
        </p:txBody>
      </p:sp>
      <p:sp>
        <p:nvSpPr>
          <p:cNvPr id="3" name="Content Placeholder 2">
            <a:extLst>
              <a:ext uri="{FF2B5EF4-FFF2-40B4-BE49-F238E27FC236}">
                <a16:creationId xmlns:a16="http://schemas.microsoft.com/office/drawing/2014/main" id="{213B79F6-8697-8148-B34B-FE5CA7BB06A8}"/>
              </a:ext>
            </a:extLst>
          </p:cNvPr>
          <p:cNvSpPr>
            <a:spLocks noGrp="1"/>
          </p:cNvSpPr>
          <p:nvPr>
            <p:ph idx="1"/>
          </p:nvPr>
        </p:nvSpPr>
        <p:spPr>
          <a:xfrm>
            <a:off x="742666" y="1701574"/>
            <a:ext cx="7236563" cy="4172376"/>
          </a:xfrm>
        </p:spPr>
        <p:txBody>
          <a:bodyPr>
            <a:normAutofit/>
          </a:bodyPr>
          <a:lstStyle/>
          <a:p>
            <a:pPr>
              <a:spcAft>
                <a:spcPts val="600"/>
              </a:spcAft>
              <a:buClr>
                <a:srgbClr val="0070C0"/>
              </a:buClr>
              <a:buSzPct val="80000"/>
              <a:buFont typeface="Wingdings" charset="2"/>
              <a:buChar char="§"/>
            </a:pPr>
            <a:r>
              <a:rPr lang="en-AU" dirty="0"/>
              <a:t>Who are the different groups [staff/communities] you want to target?</a:t>
            </a:r>
            <a:endParaRPr lang="en-GB" sz="4400" dirty="0"/>
          </a:p>
          <a:p>
            <a:pPr>
              <a:spcAft>
                <a:spcPts val="600"/>
              </a:spcAft>
              <a:buClr>
                <a:srgbClr val="0070C0"/>
              </a:buClr>
              <a:buSzPct val="80000"/>
              <a:buFont typeface="Wingdings" charset="2"/>
              <a:buChar char="§"/>
            </a:pPr>
            <a:r>
              <a:rPr lang="en-AU" dirty="0"/>
              <a:t>What information do you need to share? </a:t>
            </a:r>
            <a:endParaRPr lang="en-GB" sz="4400" dirty="0"/>
          </a:p>
          <a:p>
            <a:pPr>
              <a:spcAft>
                <a:spcPts val="600"/>
              </a:spcAft>
              <a:buClr>
                <a:srgbClr val="0070C0"/>
              </a:buClr>
              <a:buSzPct val="80000"/>
              <a:buFont typeface="Wingdings" charset="2"/>
              <a:buChar char="§"/>
            </a:pPr>
            <a:r>
              <a:rPr lang="en-AU" dirty="0"/>
              <a:t>How will you share the information?</a:t>
            </a:r>
            <a:endParaRPr lang="en-GB" sz="2000" dirty="0"/>
          </a:p>
          <a:p>
            <a:pPr>
              <a:spcAft>
                <a:spcPts val="600"/>
              </a:spcAft>
              <a:buClr>
                <a:srgbClr val="0070C0"/>
              </a:buClr>
              <a:buSzPct val="80000"/>
              <a:buFont typeface="Wingdings" charset="2"/>
              <a:buChar char="§"/>
            </a:pPr>
            <a:r>
              <a:rPr lang="en-AU" dirty="0"/>
              <a:t>[Additional: what internal or external resources can you draw on? For example, training materials, communication strategies, or any technical advisor, etc.]</a:t>
            </a:r>
            <a:endParaRPr lang="en-GB" sz="2000" dirty="0"/>
          </a:p>
          <a:p>
            <a:pPr marL="0" indent="0">
              <a:buNone/>
            </a:pPr>
            <a:endParaRPr lang="en-US" dirty="0"/>
          </a:p>
        </p:txBody>
      </p:sp>
      <p:sp>
        <p:nvSpPr>
          <p:cNvPr id="7"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a:t>
            </a:r>
          </a:p>
        </p:txBody>
      </p:sp>
      <p:cxnSp>
        <p:nvCxnSpPr>
          <p:cNvPr id="9" name="Straight Connector 8">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96C5BA7-ED0B-47E5-A0E1-3AB1C4BF5E4D}"/>
              </a:ext>
            </a:extLst>
          </p:cNvPr>
          <p:cNvPicPr>
            <a:picLocks noChangeAspect="1"/>
          </p:cNvPicPr>
          <p:nvPr/>
        </p:nvPicPr>
        <p:blipFill>
          <a:blip r:embed="rId3"/>
          <a:stretch>
            <a:fillRect/>
          </a:stretch>
        </p:blipFill>
        <p:spPr>
          <a:xfrm>
            <a:off x="7898668" y="1197403"/>
            <a:ext cx="3935051" cy="2888446"/>
          </a:xfrm>
          <a:prstGeom prst="rect">
            <a:avLst/>
          </a:prstGeom>
        </p:spPr>
      </p:pic>
    </p:spTree>
    <p:extLst>
      <p:ext uri="{BB962C8B-B14F-4D97-AF65-F5344CB8AC3E}">
        <p14:creationId xmlns:p14="http://schemas.microsoft.com/office/powerpoint/2010/main" val="1124507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DBFD-CE7E-014C-A256-D633FE8FDD07}"/>
              </a:ext>
            </a:extLst>
          </p:cNvPr>
          <p:cNvSpPr>
            <a:spLocks noGrp="1"/>
          </p:cNvSpPr>
          <p:nvPr>
            <p:ph type="title"/>
          </p:nvPr>
        </p:nvSpPr>
        <p:spPr/>
        <p:txBody>
          <a:bodyPr/>
          <a:lstStyle/>
          <a:p>
            <a:r>
              <a:rPr lang="en-US" dirty="0"/>
              <a:t>Key Messages </a:t>
            </a:r>
          </a:p>
        </p:txBody>
      </p:sp>
      <p:sp>
        <p:nvSpPr>
          <p:cNvPr id="3" name="Content Placeholder 2">
            <a:extLst>
              <a:ext uri="{FF2B5EF4-FFF2-40B4-BE49-F238E27FC236}">
                <a16:creationId xmlns:a16="http://schemas.microsoft.com/office/drawing/2014/main" id="{213B79F6-8697-8148-B34B-FE5CA7BB06A8}"/>
              </a:ext>
            </a:extLst>
          </p:cNvPr>
          <p:cNvSpPr>
            <a:spLocks noGrp="1"/>
          </p:cNvSpPr>
          <p:nvPr>
            <p:ph idx="1"/>
          </p:nvPr>
        </p:nvSpPr>
        <p:spPr>
          <a:xfrm>
            <a:off x="742666" y="1511725"/>
            <a:ext cx="10515600" cy="4767887"/>
          </a:xfrm>
        </p:spPr>
        <p:txBody>
          <a:bodyPr>
            <a:normAutofit fontScale="92500" lnSpcReduction="10000"/>
          </a:bodyPr>
          <a:lstStyle/>
          <a:p>
            <a:pPr>
              <a:buClr>
                <a:srgbClr val="0070C0"/>
              </a:buClr>
              <a:buSzPct val="80000"/>
              <a:buFont typeface="Wingdings" charset="2"/>
              <a:buChar char="§"/>
            </a:pPr>
            <a:r>
              <a:rPr lang="en-AU" dirty="0"/>
              <a:t>We all have responsibility for safeguarding and to promote a positive safeguarding culture</a:t>
            </a:r>
            <a:endParaRPr lang="en-GB" dirty="0"/>
          </a:p>
          <a:p>
            <a:pPr>
              <a:buClr>
                <a:srgbClr val="0070C0"/>
              </a:buClr>
              <a:buSzPct val="80000"/>
              <a:buFont typeface="Wingdings" charset="2"/>
              <a:buChar char="§"/>
            </a:pPr>
            <a:r>
              <a:rPr lang="en-AU" dirty="0"/>
              <a:t>Zero tolerance for harm and abuse</a:t>
            </a:r>
            <a:endParaRPr lang="en-GB" dirty="0"/>
          </a:p>
          <a:p>
            <a:pPr>
              <a:buClr>
                <a:srgbClr val="0070C0"/>
              </a:buClr>
              <a:buSzPct val="80000"/>
              <a:buFont typeface="Wingdings" charset="2"/>
              <a:buChar char="§"/>
            </a:pPr>
            <a:r>
              <a:rPr lang="en-AU" dirty="0"/>
              <a:t>Duty to report - Speak Up!</a:t>
            </a:r>
            <a:endParaRPr lang="en-GB" dirty="0"/>
          </a:p>
          <a:p>
            <a:pPr>
              <a:buClr>
                <a:srgbClr val="0070C0"/>
              </a:buClr>
              <a:buSzPct val="80000"/>
              <a:buFont typeface="Wingdings" charset="2"/>
              <a:buChar char="§"/>
            </a:pPr>
            <a:r>
              <a:rPr lang="en-AU" dirty="0"/>
              <a:t>Inaction is not an option</a:t>
            </a:r>
            <a:endParaRPr lang="en-GB" dirty="0"/>
          </a:p>
          <a:p>
            <a:pPr>
              <a:buClr>
                <a:srgbClr val="0070C0"/>
              </a:buClr>
              <a:buSzPct val="80000"/>
              <a:buFont typeface="Wingdings" charset="2"/>
              <a:buChar char="§"/>
            </a:pPr>
            <a:r>
              <a:rPr lang="en-AU" dirty="0"/>
              <a:t>Maintain confidentiality at all times</a:t>
            </a:r>
            <a:endParaRPr lang="en-GB" dirty="0"/>
          </a:p>
          <a:p>
            <a:pPr>
              <a:buClr>
                <a:srgbClr val="0070C0"/>
              </a:buClr>
              <a:buSzPct val="80000"/>
              <a:buFont typeface="Wingdings" charset="2"/>
              <a:buChar char="§"/>
            </a:pPr>
            <a:r>
              <a:rPr lang="en-AU" dirty="0"/>
              <a:t>Report suspicious, actual, historic, and anonymous safeguarding concerns immediately</a:t>
            </a:r>
            <a:endParaRPr lang="en-GB" dirty="0"/>
          </a:p>
          <a:p>
            <a:pPr>
              <a:buClr>
                <a:srgbClr val="0070C0"/>
              </a:buClr>
              <a:buSzPct val="80000"/>
              <a:buFont typeface="Wingdings" charset="2"/>
              <a:buChar char="§"/>
            </a:pPr>
            <a:r>
              <a:rPr lang="en-AU" dirty="0"/>
              <a:t>We all have a duty of care to one another – to every child, woman, and man that we are there to serve and support in the community, and to our work colleagues, to act in their best interests to ensure their safety and to act to eliminate or minimize any risk of harm</a:t>
            </a:r>
            <a:endParaRPr lang="en-GB" dirty="0"/>
          </a:p>
          <a:p>
            <a:endParaRPr lang="en-US" dirty="0"/>
          </a:p>
        </p:txBody>
      </p:sp>
      <p:sp>
        <p:nvSpPr>
          <p:cNvPr id="7"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a:t>
            </a:r>
          </a:p>
        </p:txBody>
      </p:sp>
      <p:cxnSp>
        <p:nvCxnSpPr>
          <p:cNvPr id="9" name="Straight Connector 8">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399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DBFD-CE7E-014C-A256-D633FE8FDD07}"/>
              </a:ext>
            </a:extLst>
          </p:cNvPr>
          <p:cNvSpPr>
            <a:spLocks noGrp="1"/>
          </p:cNvSpPr>
          <p:nvPr>
            <p:ph type="title"/>
          </p:nvPr>
        </p:nvSpPr>
        <p:spPr>
          <a:xfrm>
            <a:off x="742666" y="365125"/>
            <a:ext cx="10515600" cy="1325563"/>
          </a:xfrm>
        </p:spPr>
        <p:txBody>
          <a:bodyPr/>
          <a:lstStyle/>
          <a:p>
            <a:r>
              <a:rPr lang="en-US" dirty="0"/>
              <a:t>Useful Resources </a:t>
            </a:r>
          </a:p>
        </p:txBody>
      </p:sp>
      <p:sp>
        <p:nvSpPr>
          <p:cNvPr id="3" name="Content Placeholder 2">
            <a:extLst>
              <a:ext uri="{FF2B5EF4-FFF2-40B4-BE49-F238E27FC236}">
                <a16:creationId xmlns:a16="http://schemas.microsoft.com/office/drawing/2014/main" id="{213B79F6-8697-8148-B34B-FE5CA7BB06A8}"/>
              </a:ext>
            </a:extLst>
          </p:cNvPr>
          <p:cNvSpPr>
            <a:spLocks noGrp="1"/>
          </p:cNvSpPr>
          <p:nvPr>
            <p:ph idx="1"/>
          </p:nvPr>
        </p:nvSpPr>
        <p:spPr>
          <a:xfrm>
            <a:off x="742666" y="2019868"/>
            <a:ext cx="10515600" cy="3843195"/>
          </a:xfrm>
        </p:spPr>
        <p:txBody>
          <a:bodyPr>
            <a:normAutofit/>
          </a:bodyPr>
          <a:lstStyle/>
          <a:p>
            <a:pPr>
              <a:spcAft>
                <a:spcPts val="600"/>
              </a:spcAft>
              <a:buClr>
                <a:srgbClr val="0070C0"/>
              </a:buClr>
              <a:buSzPct val="80000"/>
              <a:buFont typeface="Wingdings" charset="2"/>
              <a:buChar char="§"/>
            </a:pPr>
            <a:r>
              <a:rPr lang="en-AU" dirty="0"/>
              <a:t>IASC 6 principles</a:t>
            </a:r>
            <a:endParaRPr lang="en-GB" dirty="0"/>
          </a:p>
          <a:p>
            <a:pPr>
              <a:spcAft>
                <a:spcPts val="600"/>
              </a:spcAft>
              <a:buClr>
                <a:srgbClr val="0070C0"/>
              </a:buClr>
              <a:buSzPct val="80000"/>
              <a:buFont typeface="Wingdings" charset="2"/>
              <a:buChar char="§"/>
            </a:pPr>
            <a:r>
              <a:rPr lang="en-AU" dirty="0"/>
              <a:t>No Excuse for Abuse film</a:t>
            </a:r>
          </a:p>
          <a:p>
            <a:pPr>
              <a:spcAft>
                <a:spcPts val="600"/>
              </a:spcAft>
              <a:buClr>
                <a:srgbClr val="0070C0"/>
              </a:buClr>
              <a:buSzPct val="80000"/>
              <a:buFont typeface="Wingdings" charset="2"/>
              <a:buChar char="§"/>
            </a:pPr>
            <a:r>
              <a:rPr lang="en-AU" dirty="0"/>
              <a:t>Say No to Misconduct film</a:t>
            </a:r>
            <a:endParaRPr lang="en-GB" dirty="0"/>
          </a:p>
          <a:p>
            <a:pPr>
              <a:spcAft>
                <a:spcPts val="600"/>
              </a:spcAft>
              <a:buClr>
                <a:srgbClr val="0070C0"/>
              </a:buClr>
              <a:buSzPct val="80000"/>
              <a:buFont typeface="Wingdings" charset="2"/>
              <a:buChar char="§"/>
            </a:pPr>
            <a:r>
              <a:rPr lang="en-AU" dirty="0"/>
              <a:t>Organizational code of conduct translated into local language(s)</a:t>
            </a:r>
          </a:p>
          <a:p>
            <a:pPr>
              <a:spcAft>
                <a:spcPts val="600"/>
              </a:spcAft>
              <a:buClr>
                <a:srgbClr val="0070C0"/>
              </a:buClr>
              <a:buSzPct val="80000"/>
              <a:buFont typeface="Wingdings" charset="2"/>
              <a:buChar char="§"/>
            </a:pPr>
            <a:r>
              <a:rPr lang="en-AU" dirty="0"/>
              <a:t>Resource 7: Template training agenda [or other alternative from the organization]</a:t>
            </a:r>
            <a:endParaRPr lang="en-GB" dirty="0"/>
          </a:p>
          <a:p>
            <a:endParaRPr lang="en-US" dirty="0"/>
          </a:p>
        </p:txBody>
      </p:sp>
      <p:sp>
        <p:nvSpPr>
          <p:cNvPr id="7"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 </a:t>
            </a:r>
          </a:p>
        </p:txBody>
      </p:sp>
      <p:cxnSp>
        <p:nvCxnSpPr>
          <p:cNvPr id="9" name="Straight Connector 8">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7712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DBFD-CE7E-014C-A256-D633FE8FDD07}"/>
              </a:ext>
            </a:extLst>
          </p:cNvPr>
          <p:cNvSpPr>
            <a:spLocks noGrp="1"/>
          </p:cNvSpPr>
          <p:nvPr>
            <p:ph type="title"/>
          </p:nvPr>
        </p:nvSpPr>
        <p:spPr>
          <a:xfrm>
            <a:off x="742666" y="365125"/>
            <a:ext cx="10515600" cy="1325563"/>
          </a:xfrm>
        </p:spPr>
        <p:txBody>
          <a:bodyPr/>
          <a:lstStyle/>
          <a:p>
            <a:r>
              <a:rPr lang="en-US" dirty="0"/>
              <a:t>Conclusions</a:t>
            </a:r>
          </a:p>
        </p:txBody>
      </p:sp>
      <p:sp>
        <p:nvSpPr>
          <p:cNvPr id="3" name="Content Placeholder 2">
            <a:extLst>
              <a:ext uri="{FF2B5EF4-FFF2-40B4-BE49-F238E27FC236}">
                <a16:creationId xmlns:a16="http://schemas.microsoft.com/office/drawing/2014/main" id="{213B79F6-8697-8148-B34B-FE5CA7BB06A8}"/>
              </a:ext>
            </a:extLst>
          </p:cNvPr>
          <p:cNvSpPr>
            <a:spLocks noGrp="1"/>
          </p:cNvSpPr>
          <p:nvPr>
            <p:ph idx="1"/>
          </p:nvPr>
        </p:nvSpPr>
        <p:spPr>
          <a:xfrm>
            <a:off x="742666" y="1937656"/>
            <a:ext cx="10515600" cy="3939055"/>
          </a:xfrm>
        </p:spPr>
        <p:txBody>
          <a:bodyPr vert="horz" lIns="91440" tIns="45720" rIns="91440" bIns="45720" rtlCol="0" anchor="t">
            <a:normAutofit fontScale="47500" lnSpcReduction="20000"/>
          </a:bodyPr>
          <a:lstStyle/>
          <a:p>
            <a:pPr lvl="0">
              <a:lnSpc>
                <a:spcPct val="110000"/>
              </a:lnSpc>
              <a:spcAft>
                <a:spcPts val="1200"/>
              </a:spcAft>
              <a:buClr>
                <a:srgbClr val="0070C0"/>
              </a:buClr>
              <a:buSzPct val="80000"/>
              <a:buFont typeface="Wingdings" charset="2"/>
              <a:buChar char="§"/>
            </a:pPr>
            <a:r>
              <a:rPr lang="en-AU" sz="5300" dirty="0"/>
              <a:t>SFPs play a key role in raising awareness on safeguarding and should work with Heads of Office and other key staff to develop, strengthen, and implement strategies for raising awareness with staff and communities</a:t>
            </a:r>
            <a:endParaRPr lang="en-GB" sz="5300" dirty="0"/>
          </a:p>
          <a:p>
            <a:pPr lvl="0">
              <a:lnSpc>
                <a:spcPct val="110000"/>
              </a:lnSpc>
              <a:spcAft>
                <a:spcPts val="1200"/>
              </a:spcAft>
              <a:buClr>
                <a:srgbClr val="0070C0"/>
              </a:buClr>
              <a:buSzPct val="80000"/>
              <a:buFont typeface="Wingdings" charset="2"/>
              <a:buChar char="§"/>
            </a:pPr>
            <a:r>
              <a:rPr lang="en-AU" sz="5300" dirty="0"/>
              <a:t>Communication strategies should consider who they are targeting, what information needs to be shared, and how they will share it</a:t>
            </a:r>
            <a:endParaRPr lang="en-GB" sz="5300" dirty="0"/>
          </a:p>
          <a:p>
            <a:pPr lvl="0">
              <a:lnSpc>
                <a:spcPct val="110000"/>
              </a:lnSpc>
              <a:spcAft>
                <a:spcPts val="1200"/>
              </a:spcAft>
              <a:buClr>
                <a:srgbClr val="0070C0"/>
              </a:buClr>
              <a:buSzPct val="80000"/>
              <a:buFont typeface="Wingdings" charset="2"/>
              <a:buChar char="§"/>
            </a:pPr>
            <a:r>
              <a:rPr lang="en-AU" sz="5300" dirty="0"/>
              <a:t>There are many resources that SFPs can draw on, including safeguarding advisors, training resources, and communication materials. It is important for SFPs to link with safeguarding staff at headquarters to ensure information and updates are quickly disseminated.</a:t>
            </a:r>
            <a:endParaRPr lang="en-GB" sz="5300" dirty="0"/>
          </a:p>
          <a:p>
            <a:pPr lvl="0">
              <a:lnSpc>
                <a:spcPct val="120000"/>
              </a:lnSpc>
              <a:spcAft>
                <a:spcPts val="300"/>
              </a:spcAft>
              <a:buClr>
                <a:srgbClr val="0070C0"/>
              </a:buClr>
              <a:buSzPct val="80000"/>
              <a:buFont typeface="Wingdings" charset="2"/>
              <a:buChar char="§"/>
            </a:pPr>
            <a:endParaRPr lang="en-AU" sz="8000" dirty="0">
              <a:cs typeface="Calibri"/>
            </a:endParaRPr>
          </a:p>
          <a:p>
            <a:endParaRPr lang="en-US" dirty="0"/>
          </a:p>
        </p:txBody>
      </p:sp>
      <p:sp>
        <p:nvSpPr>
          <p:cNvPr id="7" name="Footer Placeholder 4">
            <a:extLst>
              <a:ext uri="{FF2B5EF4-FFF2-40B4-BE49-F238E27FC236}">
                <a16:creationId xmlns:a16="http://schemas.microsoft.com/office/drawing/2014/main" id="{EA6FEE60-01E4-7547-B22D-FC7389C5FDC4}"/>
              </a:ext>
            </a:extLst>
          </p:cNvPr>
          <p:cNvSpPr>
            <a:spLocks noGrp="1"/>
          </p:cNvSpPr>
          <p:nvPr>
            <p:ph type="ftr" sz="quarter" idx="11"/>
          </p:nvPr>
        </p:nvSpPr>
        <p:spPr>
          <a:xfrm>
            <a:off x="-1103555" y="6356349"/>
            <a:ext cx="4114800" cy="365125"/>
          </a:xfrm>
        </p:spPr>
        <p:txBody>
          <a:bodyPr/>
          <a:lstStyle/>
          <a:p>
            <a:r>
              <a:rPr lang="en-US" dirty="0">
                <a:solidFill>
                  <a:srgbClr val="0070C0"/>
                </a:solidFill>
                <a:ea typeface="Segoe UI Emoji" panose="020B0502040204020203" pitchFamily="34" charset="0"/>
              </a:rPr>
              <a:t>SFP Training</a:t>
            </a:r>
          </a:p>
        </p:txBody>
      </p:sp>
      <p:cxnSp>
        <p:nvCxnSpPr>
          <p:cNvPr id="9" name="Straight Connector 8">
            <a:extLst>
              <a:ext uri="{FF2B5EF4-FFF2-40B4-BE49-F238E27FC236}">
                <a16:creationId xmlns:a16="http://schemas.microsoft.com/office/drawing/2014/main" id="{95A063D4-FB17-3347-B64A-9DFE317006A2}"/>
              </a:ext>
            </a:extLst>
          </p:cNvPr>
          <p:cNvCxnSpPr/>
          <p:nvPr/>
        </p:nvCxnSpPr>
        <p:spPr>
          <a:xfrm>
            <a:off x="0" y="6356349"/>
            <a:ext cx="12192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75488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8d0bf335-8635-4981-a3e7-d6f246598763">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BE006770F72A2468861FB17890BD14B" ma:contentTypeVersion="13" ma:contentTypeDescription="Create a new document." ma:contentTypeScope="" ma:versionID="e193b4c15db1e5ed10ed2e71b1bbf01b">
  <xsd:schema xmlns:xsd="http://www.w3.org/2001/XMLSchema" xmlns:xs="http://www.w3.org/2001/XMLSchema" xmlns:p="http://schemas.microsoft.com/office/2006/metadata/properties" xmlns:ns3="539cbf81-9a0b-4a9f-ab89-c212337e851d" xmlns:ns4="8d0bf335-8635-4981-a3e7-d6f246598763" targetNamespace="http://schemas.microsoft.com/office/2006/metadata/properties" ma:root="true" ma:fieldsID="5b32687da8827a98d2be92f63c5befa2" ns3:_="" ns4:_="">
    <xsd:import namespace="539cbf81-9a0b-4a9f-ab89-c212337e851d"/>
    <xsd:import namespace="8d0bf335-8635-4981-a3e7-d6f24659876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9cbf81-9a0b-4a9f-ab89-c212337e85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d0bf335-8635-4981-a3e7-d6f2465987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001DBB-451B-4E54-B41F-1694090A469A}">
  <ds:schemaRefs>
    <ds:schemaRef ds:uri="http://schemas.microsoft.com/sharepoint/v3/contenttype/forms"/>
  </ds:schemaRefs>
</ds:datastoreItem>
</file>

<file path=customXml/itemProps2.xml><?xml version="1.0" encoding="utf-8"?>
<ds:datastoreItem xmlns:ds="http://schemas.openxmlformats.org/officeDocument/2006/customXml" ds:itemID="{967919C4-760B-4E0F-8F74-A7CBF87E5DC9}">
  <ds:schemaRefs>
    <ds:schemaRef ds:uri="http://purl.org/dc/dcmitype/"/>
    <ds:schemaRef ds:uri="http://schemas.openxmlformats.org/package/2006/metadata/core-properties"/>
    <ds:schemaRef ds:uri="539cbf81-9a0b-4a9f-ab89-c212337e851d"/>
    <ds:schemaRef ds:uri="8d0bf335-8635-4981-a3e7-d6f246598763"/>
    <ds:schemaRef ds:uri="http://purl.org/dc/elements/1.1/"/>
    <ds:schemaRef ds:uri="http://www.w3.org/XML/1998/namespace"/>
    <ds:schemaRef ds:uri="http://schemas.microsoft.com/office/2006/documentManagement/typ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4FD02C21-6E41-4815-80AC-E38CD2A6DC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9cbf81-9a0b-4a9f-ab89-c212337e851d"/>
    <ds:schemaRef ds:uri="8d0bf335-8635-4981-a3e7-d6f2465987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260</TotalTime>
  <Words>871</Words>
  <Application>Microsoft Office PowerPoint</Application>
  <PresentationFormat>Widescreen</PresentationFormat>
  <Paragraphs>92</Paragraphs>
  <Slides>18</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Segoe UI Emoji</vt:lpstr>
      <vt:lpstr>Wingdings</vt:lpstr>
      <vt:lpstr>Office Theme</vt:lpstr>
      <vt:lpstr>PowerPoint Presentation</vt:lpstr>
      <vt:lpstr>Learning Objectives </vt:lpstr>
      <vt:lpstr> Session 0: Refresher </vt:lpstr>
      <vt:lpstr>Ground Rules </vt:lpstr>
      <vt:lpstr> Session 1: Raising Awareness</vt:lpstr>
      <vt:lpstr>Raising Awareness with Staff and Communities </vt:lpstr>
      <vt:lpstr>Key Messages </vt:lpstr>
      <vt:lpstr>Useful Resources </vt:lpstr>
      <vt:lpstr>Conclusions</vt:lpstr>
      <vt:lpstr> Session 2: Safeguarding Assessments</vt:lpstr>
      <vt:lpstr>PowerPoint Presentation</vt:lpstr>
      <vt:lpstr>Conclusions</vt:lpstr>
      <vt:lpstr> Session 3: Working with Safeguarding Networks</vt:lpstr>
      <vt:lpstr>Safeguarding Networks</vt:lpstr>
      <vt:lpstr>Conclusions</vt:lpstr>
      <vt:lpstr> Session 4: Additional Sessions</vt:lpstr>
      <vt:lpstr>Online Assignment |BOND Reporting Case Studies</vt:lpstr>
      <vt:lpstr>Wrap-up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jflint@humanitarianadvisorygroup.org</dc:creator>
  <cp:lastModifiedBy>Eddie Rogers</cp:lastModifiedBy>
  <cp:revision>22</cp:revision>
  <dcterms:created xsi:type="dcterms:W3CDTF">2020-06-25T07:17:32Z</dcterms:created>
  <dcterms:modified xsi:type="dcterms:W3CDTF">2022-03-24T18:23:11Z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0x0101006BE006770F72A2468861FB17890BD14B</vt:lpwstr>
  </property>
  <property fmtid="{D5CDD505-2E9C-101B-9397-08002B2CF9AE}" pid="3" name="Order">
    <vt:r8>1300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